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71" r:id="rId6"/>
    <p:sldId id="273" r:id="rId7"/>
    <p:sldId id="274" r:id="rId8"/>
    <p:sldId id="272" r:id="rId9"/>
    <p:sldId id="277" r:id="rId10"/>
    <p:sldId id="278" r:id="rId11"/>
    <p:sldId id="279" r:id="rId12"/>
    <p:sldId id="281" r:id="rId13"/>
    <p:sldId id="287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69" r:id="rId23"/>
    <p:sldId id="259" r:id="rId24"/>
    <p:sldId id="292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7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E4CE7-88AF-43A9-9A00-40B1D9E6EDF7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F2E83B-4544-48A7-BAD6-A8D3DFA4E6C8}">
      <dgm:prSet/>
      <dgm:spPr/>
      <dgm:t>
        <a:bodyPr/>
        <a:lstStyle/>
        <a:p>
          <a:r>
            <a:rPr lang="de-DE" b="0" i="0" dirty="0"/>
            <a:t>Till </a:t>
          </a:r>
          <a:r>
            <a:rPr lang="de-DE" b="0" i="0" dirty="0" err="1"/>
            <a:t>Pistiak</a:t>
          </a:r>
          <a:r>
            <a:rPr lang="de-DE" b="0" i="0" dirty="0"/>
            <a:t> (Projektleiter)</a:t>
          </a:r>
          <a:endParaRPr lang="en-US" dirty="0"/>
        </a:p>
      </dgm:t>
    </dgm:pt>
    <dgm:pt modelId="{1ACF055B-4B43-4BBB-802B-0CDB4E6E824C}" type="parTrans" cxnId="{D4A7F622-0165-4EEB-AEDB-15E581E89278}">
      <dgm:prSet/>
      <dgm:spPr/>
      <dgm:t>
        <a:bodyPr/>
        <a:lstStyle/>
        <a:p>
          <a:endParaRPr lang="en-US"/>
        </a:p>
      </dgm:t>
    </dgm:pt>
    <dgm:pt modelId="{47E0F0D0-B3C1-4E84-86C2-3450C083172F}" type="sibTrans" cxnId="{D4A7F622-0165-4EEB-AEDB-15E581E89278}">
      <dgm:prSet/>
      <dgm:spPr/>
      <dgm:t>
        <a:bodyPr/>
        <a:lstStyle/>
        <a:p>
          <a:endParaRPr lang="en-US"/>
        </a:p>
      </dgm:t>
    </dgm:pt>
    <dgm:pt modelId="{9B7D5982-A2E1-4470-BF15-880FA290E36E}">
      <dgm:prSet/>
      <dgm:spPr/>
      <dgm:t>
        <a:bodyPr/>
        <a:lstStyle/>
        <a:p>
          <a:r>
            <a:rPr lang="de-DE" dirty="0"/>
            <a:t>Georgios Kyloudis</a:t>
          </a:r>
          <a:r>
            <a:rPr lang="de-DE" b="0" i="0" dirty="0"/>
            <a:t>(Stellv. Teamleiter &amp; Implementierung)</a:t>
          </a:r>
          <a:endParaRPr lang="en-US" dirty="0"/>
        </a:p>
      </dgm:t>
    </dgm:pt>
    <dgm:pt modelId="{5BD5C402-8D45-4889-A1C4-03FC257E6E69}" type="parTrans" cxnId="{7948D1CB-8DAF-4B10-A541-9A7E7D336134}">
      <dgm:prSet/>
      <dgm:spPr/>
      <dgm:t>
        <a:bodyPr/>
        <a:lstStyle/>
        <a:p>
          <a:endParaRPr lang="en-US"/>
        </a:p>
      </dgm:t>
    </dgm:pt>
    <dgm:pt modelId="{3AE1F2FF-1647-4829-B7FC-530975A33CBC}" type="sibTrans" cxnId="{7948D1CB-8DAF-4B10-A541-9A7E7D336134}">
      <dgm:prSet/>
      <dgm:spPr/>
      <dgm:t>
        <a:bodyPr/>
        <a:lstStyle/>
        <a:p>
          <a:endParaRPr lang="en-US"/>
        </a:p>
      </dgm:t>
    </dgm:pt>
    <dgm:pt modelId="{D8625A56-FA7D-4C92-A0CF-D7DED4DD4299}">
      <dgm:prSet/>
      <dgm:spPr/>
      <dgm:t>
        <a:bodyPr/>
        <a:lstStyle/>
        <a:p>
          <a:r>
            <a:rPr lang="de-DE" b="0" i="0" dirty="0"/>
            <a:t>Merdan Erdogan (Implementierung)</a:t>
          </a:r>
          <a:endParaRPr lang="en-US" dirty="0"/>
        </a:p>
      </dgm:t>
    </dgm:pt>
    <dgm:pt modelId="{F9183CFB-DEFC-4710-B81C-6A8362546603}" type="parTrans" cxnId="{B614AD88-01A2-44C6-891F-E9E17F3CD38E}">
      <dgm:prSet/>
      <dgm:spPr/>
      <dgm:t>
        <a:bodyPr/>
        <a:lstStyle/>
        <a:p>
          <a:endParaRPr lang="en-US"/>
        </a:p>
      </dgm:t>
    </dgm:pt>
    <dgm:pt modelId="{FFA91FF3-38DA-4687-9CB8-4D480FE54370}" type="sibTrans" cxnId="{B614AD88-01A2-44C6-891F-E9E17F3CD38E}">
      <dgm:prSet/>
      <dgm:spPr/>
      <dgm:t>
        <a:bodyPr/>
        <a:lstStyle/>
        <a:p>
          <a:endParaRPr lang="en-US"/>
        </a:p>
      </dgm:t>
    </dgm:pt>
    <dgm:pt modelId="{70B7A14E-DD65-4733-BB83-6537CB7EEB37}">
      <dgm:prSet/>
      <dgm:spPr/>
      <dgm:t>
        <a:bodyPr/>
        <a:lstStyle/>
        <a:p>
          <a:r>
            <a:rPr lang="de-DE" b="0" i="0" dirty="0" err="1"/>
            <a:t>Aysu</a:t>
          </a:r>
          <a:r>
            <a:rPr lang="de-DE" b="0" i="0" dirty="0"/>
            <a:t> Göktas (Gestaltung und Design)</a:t>
          </a:r>
          <a:endParaRPr lang="en-US" dirty="0"/>
        </a:p>
      </dgm:t>
    </dgm:pt>
    <dgm:pt modelId="{1DC7FA12-2578-4CBF-8401-52A382C43992}" type="parTrans" cxnId="{CAF637A6-AE35-40BF-9AFB-4E59B7E07A8A}">
      <dgm:prSet/>
      <dgm:spPr/>
      <dgm:t>
        <a:bodyPr/>
        <a:lstStyle/>
        <a:p>
          <a:endParaRPr lang="en-US"/>
        </a:p>
      </dgm:t>
    </dgm:pt>
    <dgm:pt modelId="{F60E6D4C-9719-49A0-A065-82B611994B6F}" type="sibTrans" cxnId="{CAF637A6-AE35-40BF-9AFB-4E59B7E07A8A}">
      <dgm:prSet/>
      <dgm:spPr/>
      <dgm:t>
        <a:bodyPr/>
        <a:lstStyle/>
        <a:p>
          <a:endParaRPr lang="en-US"/>
        </a:p>
      </dgm:t>
    </dgm:pt>
    <dgm:pt modelId="{8697BBE3-118A-4872-B3E7-F646D2CD0B76}">
      <dgm:prSet/>
      <dgm:spPr/>
      <dgm:t>
        <a:bodyPr/>
        <a:lstStyle/>
        <a:p>
          <a:r>
            <a:rPr lang="de-DE" b="0" i="0" dirty="0"/>
            <a:t>Theo Prill</a:t>
          </a:r>
          <a:r>
            <a:rPr lang="de-DE" dirty="0"/>
            <a:t>(Gestaltung und Design</a:t>
          </a:r>
          <a:r>
            <a:rPr lang="de-DE" b="0" i="0" dirty="0"/>
            <a:t>)</a:t>
          </a:r>
          <a:endParaRPr lang="en-US" dirty="0"/>
        </a:p>
      </dgm:t>
    </dgm:pt>
    <dgm:pt modelId="{0E5F2D2B-3502-4C7B-91F3-D17742D9534E}" type="parTrans" cxnId="{FFAED55A-FBB7-4B25-885A-92EC51CA611A}">
      <dgm:prSet/>
      <dgm:spPr/>
      <dgm:t>
        <a:bodyPr/>
        <a:lstStyle/>
        <a:p>
          <a:endParaRPr lang="en-US"/>
        </a:p>
      </dgm:t>
    </dgm:pt>
    <dgm:pt modelId="{61E08B49-4F1E-4144-B972-88A0830DADB2}" type="sibTrans" cxnId="{FFAED55A-FBB7-4B25-885A-92EC51CA611A}">
      <dgm:prSet/>
      <dgm:spPr/>
      <dgm:t>
        <a:bodyPr/>
        <a:lstStyle/>
        <a:p>
          <a:endParaRPr lang="en-US"/>
        </a:p>
      </dgm:t>
    </dgm:pt>
    <dgm:pt modelId="{0E3ECB2D-9627-4F40-8883-F43F659CADC0}">
      <dgm:prSet/>
      <dgm:spPr/>
      <dgm:t>
        <a:bodyPr/>
        <a:lstStyle/>
        <a:p>
          <a:r>
            <a:rPr lang="de-DE" b="0" i="0" dirty="0"/>
            <a:t>Marc </a:t>
          </a:r>
          <a:r>
            <a:rPr lang="de-DE" b="0" i="0" dirty="0" err="1"/>
            <a:t>Issupow</a:t>
          </a:r>
          <a:r>
            <a:rPr lang="de-DE" b="0" i="0" dirty="0"/>
            <a:t> (Tester &amp; Qualitätsmanager)</a:t>
          </a:r>
          <a:br>
            <a:rPr lang="de-DE" dirty="0"/>
          </a:br>
          <a:endParaRPr lang="en-US" dirty="0"/>
        </a:p>
      </dgm:t>
    </dgm:pt>
    <dgm:pt modelId="{A6099F73-F8B5-4F82-AA5C-F09ECD63D908}" type="parTrans" cxnId="{608E3EDE-81CB-44F7-B5DC-4B8102D49F08}">
      <dgm:prSet/>
      <dgm:spPr/>
      <dgm:t>
        <a:bodyPr/>
        <a:lstStyle/>
        <a:p>
          <a:endParaRPr lang="en-US"/>
        </a:p>
      </dgm:t>
    </dgm:pt>
    <dgm:pt modelId="{2E392875-C531-4119-BBF7-AD7CF6DC9769}" type="sibTrans" cxnId="{608E3EDE-81CB-44F7-B5DC-4B8102D49F08}">
      <dgm:prSet/>
      <dgm:spPr/>
      <dgm:t>
        <a:bodyPr/>
        <a:lstStyle/>
        <a:p>
          <a:endParaRPr lang="en-US"/>
        </a:p>
      </dgm:t>
    </dgm:pt>
    <dgm:pt modelId="{1E19EC69-257F-4F62-AA63-E77E37A086CB}">
      <dgm:prSet/>
      <dgm:spPr/>
      <dgm:t>
        <a:bodyPr/>
        <a:lstStyle/>
        <a:p>
          <a:r>
            <a:rPr lang="de-DE" b="0" i="0" dirty="0" err="1"/>
            <a:t>Fariq</a:t>
          </a:r>
          <a:r>
            <a:rPr lang="de-DE" b="0" i="0" dirty="0"/>
            <a:t> Stephan Hofmann(Business Analyst)</a:t>
          </a:r>
          <a:endParaRPr lang="en-US" dirty="0"/>
        </a:p>
      </dgm:t>
    </dgm:pt>
    <dgm:pt modelId="{A36AD434-8195-4F4F-83B2-858F2097CA04}" type="parTrans" cxnId="{77713EA8-35AF-47DC-9B63-72010D88DFB2}">
      <dgm:prSet/>
      <dgm:spPr/>
      <dgm:t>
        <a:bodyPr/>
        <a:lstStyle/>
        <a:p>
          <a:endParaRPr lang="de-DE"/>
        </a:p>
      </dgm:t>
    </dgm:pt>
    <dgm:pt modelId="{9C8B81B1-430E-4ACB-A0E5-7ADF6B03971A}" type="sibTrans" cxnId="{77713EA8-35AF-47DC-9B63-72010D88DFB2}">
      <dgm:prSet/>
      <dgm:spPr/>
      <dgm:t>
        <a:bodyPr/>
        <a:lstStyle/>
        <a:p>
          <a:endParaRPr lang="de-DE"/>
        </a:p>
      </dgm:t>
    </dgm:pt>
    <dgm:pt modelId="{91AEABE8-06A5-4CF0-BE25-8DF3CCFBA65B}" type="pres">
      <dgm:prSet presAssocID="{9A4E4CE7-88AF-43A9-9A00-40B1D9E6EDF7}" presName="diagram" presStyleCnt="0">
        <dgm:presLayoutVars>
          <dgm:dir/>
          <dgm:resizeHandles val="exact"/>
        </dgm:presLayoutVars>
      </dgm:prSet>
      <dgm:spPr/>
    </dgm:pt>
    <dgm:pt modelId="{1604DF12-4A80-46FB-8A66-B5B90E9D852D}" type="pres">
      <dgm:prSet presAssocID="{CEF2E83B-4544-48A7-BAD6-A8D3DFA4E6C8}" presName="node" presStyleLbl="node1" presStyleIdx="0" presStyleCnt="7">
        <dgm:presLayoutVars>
          <dgm:bulletEnabled val="1"/>
        </dgm:presLayoutVars>
      </dgm:prSet>
      <dgm:spPr/>
    </dgm:pt>
    <dgm:pt modelId="{620C5F50-5301-46B9-BCF2-AB65481FEBB3}" type="pres">
      <dgm:prSet presAssocID="{47E0F0D0-B3C1-4E84-86C2-3450C083172F}" presName="sibTrans" presStyleCnt="0"/>
      <dgm:spPr/>
    </dgm:pt>
    <dgm:pt modelId="{CDF8F2C6-091C-4E29-9384-24CE2236B9B8}" type="pres">
      <dgm:prSet presAssocID="{9B7D5982-A2E1-4470-BF15-880FA290E36E}" presName="node" presStyleLbl="node1" presStyleIdx="1" presStyleCnt="7">
        <dgm:presLayoutVars>
          <dgm:bulletEnabled val="1"/>
        </dgm:presLayoutVars>
      </dgm:prSet>
      <dgm:spPr/>
    </dgm:pt>
    <dgm:pt modelId="{4CF21F0D-B538-434C-9322-CF69E393D40E}" type="pres">
      <dgm:prSet presAssocID="{3AE1F2FF-1647-4829-B7FC-530975A33CBC}" presName="sibTrans" presStyleCnt="0"/>
      <dgm:spPr/>
    </dgm:pt>
    <dgm:pt modelId="{D5BD4365-9B65-4DAC-9EBA-E80C301D1E0A}" type="pres">
      <dgm:prSet presAssocID="{D8625A56-FA7D-4C92-A0CF-D7DED4DD4299}" presName="node" presStyleLbl="node1" presStyleIdx="2" presStyleCnt="7">
        <dgm:presLayoutVars>
          <dgm:bulletEnabled val="1"/>
        </dgm:presLayoutVars>
      </dgm:prSet>
      <dgm:spPr/>
    </dgm:pt>
    <dgm:pt modelId="{281C34DA-2C0A-494C-B563-A1674BCB224D}" type="pres">
      <dgm:prSet presAssocID="{FFA91FF3-38DA-4687-9CB8-4D480FE54370}" presName="sibTrans" presStyleCnt="0"/>
      <dgm:spPr/>
    </dgm:pt>
    <dgm:pt modelId="{6ED18512-C26B-4B27-ADF7-6A897584FA63}" type="pres">
      <dgm:prSet presAssocID="{70B7A14E-DD65-4733-BB83-6537CB7EEB37}" presName="node" presStyleLbl="node1" presStyleIdx="3" presStyleCnt="7">
        <dgm:presLayoutVars>
          <dgm:bulletEnabled val="1"/>
        </dgm:presLayoutVars>
      </dgm:prSet>
      <dgm:spPr/>
    </dgm:pt>
    <dgm:pt modelId="{8F763799-3453-49B0-8FED-298B87AC6589}" type="pres">
      <dgm:prSet presAssocID="{F60E6D4C-9719-49A0-A065-82B611994B6F}" presName="sibTrans" presStyleCnt="0"/>
      <dgm:spPr/>
    </dgm:pt>
    <dgm:pt modelId="{8C29349E-1966-4351-AFE7-4075B5361C1B}" type="pres">
      <dgm:prSet presAssocID="{1E19EC69-257F-4F62-AA63-E77E37A086CB}" presName="node" presStyleLbl="node1" presStyleIdx="4" presStyleCnt="7">
        <dgm:presLayoutVars>
          <dgm:bulletEnabled val="1"/>
        </dgm:presLayoutVars>
      </dgm:prSet>
      <dgm:spPr/>
    </dgm:pt>
    <dgm:pt modelId="{DE22D5E9-6E7A-42DF-9285-B702D27526F3}" type="pres">
      <dgm:prSet presAssocID="{9C8B81B1-430E-4ACB-A0E5-7ADF6B03971A}" presName="sibTrans" presStyleCnt="0"/>
      <dgm:spPr/>
    </dgm:pt>
    <dgm:pt modelId="{A5C9E326-DCE9-4778-AD18-09C622B5B624}" type="pres">
      <dgm:prSet presAssocID="{8697BBE3-118A-4872-B3E7-F646D2CD0B76}" presName="node" presStyleLbl="node1" presStyleIdx="5" presStyleCnt="7">
        <dgm:presLayoutVars>
          <dgm:bulletEnabled val="1"/>
        </dgm:presLayoutVars>
      </dgm:prSet>
      <dgm:spPr/>
    </dgm:pt>
    <dgm:pt modelId="{55C73392-8462-462F-A005-DC3BEB061B35}" type="pres">
      <dgm:prSet presAssocID="{61E08B49-4F1E-4144-B972-88A0830DADB2}" presName="sibTrans" presStyleCnt="0"/>
      <dgm:spPr/>
    </dgm:pt>
    <dgm:pt modelId="{668151BC-FE9C-4281-99AE-13F59537155A}" type="pres">
      <dgm:prSet presAssocID="{0E3ECB2D-9627-4F40-8883-F43F659CADC0}" presName="node" presStyleLbl="node1" presStyleIdx="6" presStyleCnt="7">
        <dgm:presLayoutVars>
          <dgm:bulletEnabled val="1"/>
        </dgm:presLayoutVars>
      </dgm:prSet>
      <dgm:spPr/>
    </dgm:pt>
  </dgm:ptLst>
  <dgm:cxnLst>
    <dgm:cxn modelId="{A5A10E00-2600-461E-8529-E25CED62FFC5}" type="presOf" srcId="{1E19EC69-257F-4F62-AA63-E77E37A086CB}" destId="{8C29349E-1966-4351-AFE7-4075B5361C1B}" srcOrd="0" destOrd="0" presId="urn:microsoft.com/office/officeart/2005/8/layout/default"/>
    <dgm:cxn modelId="{DCBE071A-7411-4567-81CD-A68BB23167D1}" type="presOf" srcId="{0E3ECB2D-9627-4F40-8883-F43F659CADC0}" destId="{668151BC-FE9C-4281-99AE-13F59537155A}" srcOrd="0" destOrd="0" presId="urn:microsoft.com/office/officeart/2005/8/layout/default"/>
    <dgm:cxn modelId="{C5E9E420-EC10-42B0-9FEA-C95E13E93E84}" type="presOf" srcId="{CEF2E83B-4544-48A7-BAD6-A8D3DFA4E6C8}" destId="{1604DF12-4A80-46FB-8A66-B5B90E9D852D}" srcOrd="0" destOrd="0" presId="urn:microsoft.com/office/officeart/2005/8/layout/default"/>
    <dgm:cxn modelId="{D4A7F622-0165-4EEB-AEDB-15E581E89278}" srcId="{9A4E4CE7-88AF-43A9-9A00-40B1D9E6EDF7}" destId="{CEF2E83B-4544-48A7-BAD6-A8D3DFA4E6C8}" srcOrd="0" destOrd="0" parTransId="{1ACF055B-4B43-4BBB-802B-0CDB4E6E824C}" sibTransId="{47E0F0D0-B3C1-4E84-86C2-3450C083172F}"/>
    <dgm:cxn modelId="{1F87A671-E274-439F-8DEB-1174523071DD}" type="presOf" srcId="{D8625A56-FA7D-4C92-A0CF-D7DED4DD4299}" destId="{D5BD4365-9B65-4DAC-9EBA-E80C301D1E0A}" srcOrd="0" destOrd="0" presId="urn:microsoft.com/office/officeart/2005/8/layout/default"/>
    <dgm:cxn modelId="{FFAED55A-FBB7-4B25-885A-92EC51CA611A}" srcId="{9A4E4CE7-88AF-43A9-9A00-40B1D9E6EDF7}" destId="{8697BBE3-118A-4872-B3E7-F646D2CD0B76}" srcOrd="5" destOrd="0" parTransId="{0E5F2D2B-3502-4C7B-91F3-D17742D9534E}" sibTransId="{61E08B49-4F1E-4144-B972-88A0830DADB2}"/>
    <dgm:cxn modelId="{34CAE47E-4AEE-4B03-B1B0-223CC4B5A4E1}" type="presOf" srcId="{70B7A14E-DD65-4733-BB83-6537CB7EEB37}" destId="{6ED18512-C26B-4B27-ADF7-6A897584FA63}" srcOrd="0" destOrd="0" presId="urn:microsoft.com/office/officeart/2005/8/layout/default"/>
    <dgm:cxn modelId="{B614AD88-01A2-44C6-891F-E9E17F3CD38E}" srcId="{9A4E4CE7-88AF-43A9-9A00-40B1D9E6EDF7}" destId="{D8625A56-FA7D-4C92-A0CF-D7DED4DD4299}" srcOrd="2" destOrd="0" parTransId="{F9183CFB-DEFC-4710-B81C-6A8362546603}" sibTransId="{FFA91FF3-38DA-4687-9CB8-4D480FE54370}"/>
    <dgm:cxn modelId="{CAF637A6-AE35-40BF-9AFB-4E59B7E07A8A}" srcId="{9A4E4CE7-88AF-43A9-9A00-40B1D9E6EDF7}" destId="{70B7A14E-DD65-4733-BB83-6537CB7EEB37}" srcOrd="3" destOrd="0" parTransId="{1DC7FA12-2578-4CBF-8401-52A382C43992}" sibTransId="{F60E6D4C-9719-49A0-A065-82B611994B6F}"/>
    <dgm:cxn modelId="{60B006A7-ABB2-4D5C-885C-5CA0C2BA7333}" type="presOf" srcId="{9A4E4CE7-88AF-43A9-9A00-40B1D9E6EDF7}" destId="{91AEABE8-06A5-4CF0-BE25-8DF3CCFBA65B}" srcOrd="0" destOrd="0" presId="urn:microsoft.com/office/officeart/2005/8/layout/default"/>
    <dgm:cxn modelId="{77713EA8-35AF-47DC-9B63-72010D88DFB2}" srcId="{9A4E4CE7-88AF-43A9-9A00-40B1D9E6EDF7}" destId="{1E19EC69-257F-4F62-AA63-E77E37A086CB}" srcOrd="4" destOrd="0" parTransId="{A36AD434-8195-4F4F-83B2-858F2097CA04}" sibTransId="{9C8B81B1-430E-4ACB-A0E5-7ADF6B03971A}"/>
    <dgm:cxn modelId="{7948D1CB-8DAF-4B10-A541-9A7E7D336134}" srcId="{9A4E4CE7-88AF-43A9-9A00-40B1D9E6EDF7}" destId="{9B7D5982-A2E1-4470-BF15-880FA290E36E}" srcOrd="1" destOrd="0" parTransId="{5BD5C402-8D45-4889-A1C4-03FC257E6E69}" sibTransId="{3AE1F2FF-1647-4829-B7FC-530975A33CBC}"/>
    <dgm:cxn modelId="{50D6F5CC-C56E-4E66-861E-786CCB7EFB01}" type="presOf" srcId="{8697BBE3-118A-4872-B3E7-F646D2CD0B76}" destId="{A5C9E326-DCE9-4778-AD18-09C622B5B624}" srcOrd="0" destOrd="0" presId="urn:microsoft.com/office/officeart/2005/8/layout/default"/>
    <dgm:cxn modelId="{D3CF42D3-1102-4473-A8D4-B9444E0A3AEC}" type="presOf" srcId="{9B7D5982-A2E1-4470-BF15-880FA290E36E}" destId="{CDF8F2C6-091C-4E29-9384-24CE2236B9B8}" srcOrd="0" destOrd="0" presId="urn:microsoft.com/office/officeart/2005/8/layout/default"/>
    <dgm:cxn modelId="{608E3EDE-81CB-44F7-B5DC-4B8102D49F08}" srcId="{9A4E4CE7-88AF-43A9-9A00-40B1D9E6EDF7}" destId="{0E3ECB2D-9627-4F40-8883-F43F659CADC0}" srcOrd="6" destOrd="0" parTransId="{A6099F73-F8B5-4F82-AA5C-F09ECD63D908}" sibTransId="{2E392875-C531-4119-BBF7-AD7CF6DC9769}"/>
    <dgm:cxn modelId="{AC1953BD-7295-4D5F-9D14-2DBA993C3FBB}" type="presParOf" srcId="{91AEABE8-06A5-4CF0-BE25-8DF3CCFBA65B}" destId="{1604DF12-4A80-46FB-8A66-B5B90E9D852D}" srcOrd="0" destOrd="0" presId="urn:microsoft.com/office/officeart/2005/8/layout/default"/>
    <dgm:cxn modelId="{D8608D96-F9FB-4E1E-8EDF-58961591DD37}" type="presParOf" srcId="{91AEABE8-06A5-4CF0-BE25-8DF3CCFBA65B}" destId="{620C5F50-5301-46B9-BCF2-AB65481FEBB3}" srcOrd="1" destOrd="0" presId="urn:microsoft.com/office/officeart/2005/8/layout/default"/>
    <dgm:cxn modelId="{890EED2C-9FB4-4C36-B6AA-6E320BB37B48}" type="presParOf" srcId="{91AEABE8-06A5-4CF0-BE25-8DF3CCFBA65B}" destId="{CDF8F2C6-091C-4E29-9384-24CE2236B9B8}" srcOrd="2" destOrd="0" presId="urn:microsoft.com/office/officeart/2005/8/layout/default"/>
    <dgm:cxn modelId="{4871A64D-01C9-4D37-924C-BA93426F348B}" type="presParOf" srcId="{91AEABE8-06A5-4CF0-BE25-8DF3CCFBA65B}" destId="{4CF21F0D-B538-434C-9322-CF69E393D40E}" srcOrd="3" destOrd="0" presId="urn:microsoft.com/office/officeart/2005/8/layout/default"/>
    <dgm:cxn modelId="{953EBFAE-9A7A-4EA2-9F20-A5700906B372}" type="presParOf" srcId="{91AEABE8-06A5-4CF0-BE25-8DF3CCFBA65B}" destId="{D5BD4365-9B65-4DAC-9EBA-E80C301D1E0A}" srcOrd="4" destOrd="0" presId="urn:microsoft.com/office/officeart/2005/8/layout/default"/>
    <dgm:cxn modelId="{974CDB2A-0177-4764-863A-96A5E92A6FBF}" type="presParOf" srcId="{91AEABE8-06A5-4CF0-BE25-8DF3CCFBA65B}" destId="{281C34DA-2C0A-494C-B563-A1674BCB224D}" srcOrd="5" destOrd="0" presId="urn:microsoft.com/office/officeart/2005/8/layout/default"/>
    <dgm:cxn modelId="{2CF3FC32-914F-455B-ADC7-0873E73E73F4}" type="presParOf" srcId="{91AEABE8-06A5-4CF0-BE25-8DF3CCFBA65B}" destId="{6ED18512-C26B-4B27-ADF7-6A897584FA63}" srcOrd="6" destOrd="0" presId="urn:microsoft.com/office/officeart/2005/8/layout/default"/>
    <dgm:cxn modelId="{12EC2BCA-A146-4FD6-9C14-541013AE9534}" type="presParOf" srcId="{91AEABE8-06A5-4CF0-BE25-8DF3CCFBA65B}" destId="{8F763799-3453-49B0-8FED-298B87AC6589}" srcOrd="7" destOrd="0" presId="urn:microsoft.com/office/officeart/2005/8/layout/default"/>
    <dgm:cxn modelId="{A17D3147-6242-4BF1-A50F-A47B27ADAD5A}" type="presParOf" srcId="{91AEABE8-06A5-4CF0-BE25-8DF3CCFBA65B}" destId="{8C29349E-1966-4351-AFE7-4075B5361C1B}" srcOrd="8" destOrd="0" presId="urn:microsoft.com/office/officeart/2005/8/layout/default"/>
    <dgm:cxn modelId="{28A3BFA7-DB54-4B48-8F7B-E751839CEE03}" type="presParOf" srcId="{91AEABE8-06A5-4CF0-BE25-8DF3CCFBA65B}" destId="{DE22D5E9-6E7A-42DF-9285-B702D27526F3}" srcOrd="9" destOrd="0" presId="urn:microsoft.com/office/officeart/2005/8/layout/default"/>
    <dgm:cxn modelId="{217FF92F-30D7-42AF-916A-5DB18CB3E50B}" type="presParOf" srcId="{91AEABE8-06A5-4CF0-BE25-8DF3CCFBA65B}" destId="{A5C9E326-DCE9-4778-AD18-09C622B5B624}" srcOrd="10" destOrd="0" presId="urn:microsoft.com/office/officeart/2005/8/layout/default"/>
    <dgm:cxn modelId="{1AB09137-D08C-449C-8CE4-9F22DB632408}" type="presParOf" srcId="{91AEABE8-06A5-4CF0-BE25-8DF3CCFBA65B}" destId="{55C73392-8462-462F-A005-DC3BEB061B35}" srcOrd="11" destOrd="0" presId="urn:microsoft.com/office/officeart/2005/8/layout/default"/>
    <dgm:cxn modelId="{0BFACE0D-49BC-4643-8F9C-0DDA535AEEC4}" type="presParOf" srcId="{91AEABE8-06A5-4CF0-BE25-8DF3CCFBA65B}" destId="{668151BC-FE9C-4281-99AE-13F59537155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4E847B-47B3-436E-8DCC-EF879623F9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6FCA10-C0D2-42D6-807E-C71B053833D0}">
      <dgm:prSet/>
      <dgm:spPr/>
      <dgm:t>
        <a:bodyPr/>
        <a:lstStyle/>
        <a:p>
          <a:r>
            <a:rPr lang="de-DE"/>
            <a:t>Gatter und Wahrheitstabellen</a:t>
          </a:r>
          <a:endParaRPr lang="en-US"/>
        </a:p>
      </dgm:t>
    </dgm:pt>
    <dgm:pt modelId="{6DB1CE26-0D3F-4C49-86CD-4DBC08C1CD72}" type="parTrans" cxnId="{CEB0A8A5-5AEA-45E4-BCCA-FFD9CB366CFE}">
      <dgm:prSet/>
      <dgm:spPr/>
      <dgm:t>
        <a:bodyPr/>
        <a:lstStyle/>
        <a:p>
          <a:endParaRPr lang="en-US"/>
        </a:p>
      </dgm:t>
    </dgm:pt>
    <dgm:pt modelId="{7F268E71-CE1D-4158-9985-FBE885FC689D}" type="sibTrans" cxnId="{CEB0A8A5-5AEA-45E4-BCCA-FFD9CB366CFE}">
      <dgm:prSet/>
      <dgm:spPr/>
      <dgm:t>
        <a:bodyPr/>
        <a:lstStyle/>
        <a:p>
          <a:endParaRPr lang="en-US"/>
        </a:p>
      </dgm:t>
    </dgm:pt>
    <dgm:pt modelId="{64A18A82-A9B4-4C30-BDD6-E8D96E79A491}">
      <dgm:prSet/>
      <dgm:spPr/>
      <dgm:t>
        <a:bodyPr/>
        <a:lstStyle/>
        <a:p>
          <a:r>
            <a:rPr lang="de-DE"/>
            <a:t>Schalter</a:t>
          </a:r>
          <a:endParaRPr lang="en-US"/>
        </a:p>
      </dgm:t>
    </dgm:pt>
    <dgm:pt modelId="{C6E515DC-F6B8-4132-A8BC-DEF1CD4651BD}" type="parTrans" cxnId="{FDF2A628-1C61-4827-A72D-F55B9E78822D}">
      <dgm:prSet/>
      <dgm:spPr/>
      <dgm:t>
        <a:bodyPr/>
        <a:lstStyle/>
        <a:p>
          <a:endParaRPr lang="en-US"/>
        </a:p>
      </dgm:t>
    </dgm:pt>
    <dgm:pt modelId="{9628F491-37BB-423F-BD55-55B59BDEA8AF}" type="sibTrans" cxnId="{FDF2A628-1C61-4827-A72D-F55B9E78822D}">
      <dgm:prSet/>
      <dgm:spPr/>
      <dgm:t>
        <a:bodyPr/>
        <a:lstStyle/>
        <a:p>
          <a:endParaRPr lang="en-US"/>
        </a:p>
      </dgm:t>
    </dgm:pt>
    <dgm:pt modelId="{24DD28E0-B3F1-4304-AB18-F13238D7B8F4}">
      <dgm:prSet/>
      <dgm:spPr/>
      <dgm:t>
        <a:bodyPr/>
        <a:lstStyle/>
        <a:p>
          <a:r>
            <a:rPr lang="de-DE"/>
            <a:t>Schaltpläne</a:t>
          </a:r>
          <a:endParaRPr lang="en-US"/>
        </a:p>
      </dgm:t>
    </dgm:pt>
    <dgm:pt modelId="{3C21D226-7DA8-4650-BFA6-8B4440AAB844}" type="parTrans" cxnId="{16CB7921-538A-4DCD-A596-85C93A306AC2}">
      <dgm:prSet/>
      <dgm:spPr/>
      <dgm:t>
        <a:bodyPr/>
        <a:lstStyle/>
        <a:p>
          <a:endParaRPr lang="en-US"/>
        </a:p>
      </dgm:t>
    </dgm:pt>
    <dgm:pt modelId="{2779ED57-CF13-4FF0-8523-272815C27BFF}" type="sibTrans" cxnId="{16CB7921-538A-4DCD-A596-85C93A306AC2}">
      <dgm:prSet/>
      <dgm:spPr/>
      <dgm:t>
        <a:bodyPr/>
        <a:lstStyle/>
        <a:p>
          <a:endParaRPr lang="en-US"/>
        </a:p>
      </dgm:t>
    </dgm:pt>
    <dgm:pt modelId="{03876A34-3226-4A95-A97D-8E9C0CFC9569}">
      <dgm:prSet/>
      <dgm:spPr/>
      <dgm:t>
        <a:bodyPr/>
        <a:lstStyle/>
        <a:p>
          <a:r>
            <a:rPr lang="de-DE"/>
            <a:t>Beeinflussbare Gestaltungselemente</a:t>
          </a:r>
          <a:endParaRPr lang="en-US"/>
        </a:p>
      </dgm:t>
    </dgm:pt>
    <dgm:pt modelId="{A4109476-D146-4FC0-B101-675F536CF728}" type="parTrans" cxnId="{C9B92F2F-2404-49E6-A414-FAF2CD2280AE}">
      <dgm:prSet/>
      <dgm:spPr/>
      <dgm:t>
        <a:bodyPr/>
        <a:lstStyle/>
        <a:p>
          <a:endParaRPr lang="en-US"/>
        </a:p>
      </dgm:t>
    </dgm:pt>
    <dgm:pt modelId="{FBC00097-7FCC-4DA2-8764-176AC60FC264}" type="sibTrans" cxnId="{C9B92F2F-2404-49E6-A414-FAF2CD2280AE}">
      <dgm:prSet/>
      <dgm:spPr/>
      <dgm:t>
        <a:bodyPr/>
        <a:lstStyle/>
        <a:p>
          <a:endParaRPr lang="en-US"/>
        </a:p>
      </dgm:t>
    </dgm:pt>
    <dgm:pt modelId="{94D71C75-78CF-4635-A6E7-EAB15323D86F}">
      <dgm:prSet/>
      <dgm:spPr/>
      <dgm:t>
        <a:bodyPr/>
        <a:lstStyle/>
        <a:p>
          <a:r>
            <a:rPr lang="de-DE"/>
            <a:t>Objekte für Zwischensequenzen</a:t>
          </a:r>
          <a:endParaRPr lang="en-US"/>
        </a:p>
      </dgm:t>
    </dgm:pt>
    <dgm:pt modelId="{03556430-1200-46E4-A4D5-EAFDE6B8DBB8}" type="parTrans" cxnId="{440D8959-ECE5-464F-BA25-7C0EA0910CDD}">
      <dgm:prSet/>
      <dgm:spPr/>
      <dgm:t>
        <a:bodyPr/>
        <a:lstStyle/>
        <a:p>
          <a:endParaRPr lang="en-US"/>
        </a:p>
      </dgm:t>
    </dgm:pt>
    <dgm:pt modelId="{613C537B-C209-44D2-9AAA-B6EFE648F7D9}" type="sibTrans" cxnId="{440D8959-ECE5-464F-BA25-7C0EA0910CDD}">
      <dgm:prSet/>
      <dgm:spPr/>
      <dgm:t>
        <a:bodyPr/>
        <a:lstStyle/>
        <a:p>
          <a:endParaRPr lang="en-US"/>
        </a:p>
      </dgm:t>
    </dgm:pt>
    <dgm:pt modelId="{5F176EB0-72BB-470A-8B3F-56B2D73EDDF4}" type="pres">
      <dgm:prSet presAssocID="{354E847B-47B3-436E-8DCC-EF879623F998}" presName="linear" presStyleCnt="0">
        <dgm:presLayoutVars>
          <dgm:animLvl val="lvl"/>
          <dgm:resizeHandles val="exact"/>
        </dgm:presLayoutVars>
      </dgm:prSet>
      <dgm:spPr/>
    </dgm:pt>
    <dgm:pt modelId="{794E165B-6C9F-49B9-809D-73581BDC8BBF}" type="pres">
      <dgm:prSet presAssocID="{9D6FCA10-C0D2-42D6-807E-C71B053833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387784-DF89-4F07-A476-A3299BDB825B}" type="pres">
      <dgm:prSet presAssocID="{7F268E71-CE1D-4158-9985-FBE885FC689D}" presName="spacer" presStyleCnt="0"/>
      <dgm:spPr/>
    </dgm:pt>
    <dgm:pt modelId="{252BFA1A-438F-40C6-B9CF-40A6595BEF25}" type="pres">
      <dgm:prSet presAssocID="{64A18A82-A9B4-4C30-BDD6-E8D96E79A49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21C414A-6B62-48E0-A082-2CAD6FF8BDB1}" type="pres">
      <dgm:prSet presAssocID="{9628F491-37BB-423F-BD55-55B59BDEA8AF}" presName="spacer" presStyleCnt="0"/>
      <dgm:spPr/>
    </dgm:pt>
    <dgm:pt modelId="{0380E589-09D1-4726-9213-B5F8F567B991}" type="pres">
      <dgm:prSet presAssocID="{24DD28E0-B3F1-4304-AB18-F13238D7B8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66B04A-01CC-424A-82A0-041AFDB189EB}" type="pres">
      <dgm:prSet presAssocID="{2779ED57-CF13-4FF0-8523-272815C27BFF}" presName="spacer" presStyleCnt="0"/>
      <dgm:spPr/>
    </dgm:pt>
    <dgm:pt modelId="{2387DF8C-BE34-47BD-AEC7-EC6196300389}" type="pres">
      <dgm:prSet presAssocID="{03876A34-3226-4A95-A97D-8E9C0CFC956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BFB3AB3-01F3-4974-82D7-B88B62951481}" type="pres">
      <dgm:prSet presAssocID="{FBC00097-7FCC-4DA2-8764-176AC60FC264}" presName="spacer" presStyleCnt="0"/>
      <dgm:spPr/>
    </dgm:pt>
    <dgm:pt modelId="{9C337DFF-3596-4CC3-83C3-8985F2DC68C3}" type="pres">
      <dgm:prSet presAssocID="{94D71C75-78CF-4635-A6E7-EAB15323D86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16C2C19-056B-4D61-B01B-E928BC4E1B23}" type="presOf" srcId="{354E847B-47B3-436E-8DCC-EF879623F998}" destId="{5F176EB0-72BB-470A-8B3F-56B2D73EDDF4}" srcOrd="0" destOrd="0" presId="urn:microsoft.com/office/officeart/2005/8/layout/vList2"/>
    <dgm:cxn modelId="{16CB7921-538A-4DCD-A596-85C93A306AC2}" srcId="{354E847B-47B3-436E-8DCC-EF879623F998}" destId="{24DD28E0-B3F1-4304-AB18-F13238D7B8F4}" srcOrd="2" destOrd="0" parTransId="{3C21D226-7DA8-4650-BFA6-8B4440AAB844}" sibTransId="{2779ED57-CF13-4FF0-8523-272815C27BFF}"/>
    <dgm:cxn modelId="{FDF2A628-1C61-4827-A72D-F55B9E78822D}" srcId="{354E847B-47B3-436E-8DCC-EF879623F998}" destId="{64A18A82-A9B4-4C30-BDD6-E8D96E79A491}" srcOrd="1" destOrd="0" parTransId="{C6E515DC-F6B8-4132-A8BC-DEF1CD4651BD}" sibTransId="{9628F491-37BB-423F-BD55-55B59BDEA8AF}"/>
    <dgm:cxn modelId="{F6F4262D-04C9-4083-8B49-EB8932402AD8}" type="presOf" srcId="{64A18A82-A9B4-4C30-BDD6-E8D96E79A491}" destId="{252BFA1A-438F-40C6-B9CF-40A6595BEF25}" srcOrd="0" destOrd="0" presId="urn:microsoft.com/office/officeart/2005/8/layout/vList2"/>
    <dgm:cxn modelId="{C9B92F2F-2404-49E6-A414-FAF2CD2280AE}" srcId="{354E847B-47B3-436E-8DCC-EF879623F998}" destId="{03876A34-3226-4A95-A97D-8E9C0CFC9569}" srcOrd="3" destOrd="0" parTransId="{A4109476-D146-4FC0-B101-675F536CF728}" sibTransId="{FBC00097-7FCC-4DA2-8764-176AC60FC264}"/>
    <dgm:cxn modelId="{440D8959-ECE5-464F-BA25-7C0EA0910CDD}" srcId="{354E847B-47B3-436E-8DCC-EF879623F998}" destId="{94D71C75-78CF-4635-A6E7-EAB15323D86F}" srcOrd="4" destOrd="0" parTransId="{03556430-1200-46E4-A4D5-EAFDE6B8DBB8}" sibTransId="{613C537B-C209-44D2-9AAA-B6EFE648F7D9}"/>
    <dgm:cxn modelId="{9194C898-7AC6-4ED1-97A3-EC1C36931FE3}" type="presOf" srcId="{94D71C75-78CF-4635-A6E7-EAB15323D86F}" destId="{9C337DFF-3596-4CC3-83C3-8985F2DC68C3}" srcOrd="0" destOrd="0" presId="urn:microsoft.com/office/officeart/2005/8/layout/vList2"/>
    <dgm:cxn modelId="{0D21C59C-F849-443F-B8B3-A407446E9573}" type="presOf" srcId="{03876A34-3226-4A95-A97D-8E9C0CFC9569}" destId="{2387DF8C-BE34-47BD-AEC7-EC6196300389}" srcOrd="0" destOrd="0" presId="urn:microsoft.com/office/officeart/2005/8/layout/vList2"/>
    <dgm:cxn modelId="{CEB0A8A5-5AEA-45E4-BCCA-FFD9CB366CFE}" srcId="{354E847B-47B3-436E-8DCC-EF879623F998}" destId="{9D6FCA10-C0D2-42D6-807E-C71B053833D0}" srcOrd="0" destOrd="0" parTransId="{6DB1CE26-0D3F-4C49-86CD-4DBC08C1CD72}" sibTransId="{7F268E71-CE1D-4158-9985-FBE885FC689D}"/>
    <dgm:cxn modelId="{970500AE-EEEB-473A-B6E2-2B9B55865E65}" type="presOf" srcId="{24DD28E0-B3F1-4304-AB18-F13238D7B8F4}" destId="{0380E589-09D1-4726-9213-B5F8F567B991}" srcOrd="0" destOrd="0" presId="urn:microsoft.com/office/officeart/2005/8/layout/vList2"/>
    <dgm:cxn modelId="{6472A4B9-3846-4E71-A789-DAD790E15A72}" type="presOf" srcId="{9D6FCA10-C0D2-42D6-807E-C71B053833D0}" destId="{794E165B-6C9F-49B9-809D-73581BDC8BBF}" srcOrd="0" destOrd="0" presId="urn:microsoft.com/office/officeart/2005/8/layout/vList2"/>
    <dgm:cxn modelId="{0A284126-D8FF-436E-A75A-C6595FCD4EBB}" type="presParOf" srcId="{5F176EB0-72BB-470A-8B3F-56B2D73EDDF4}" destId="{794E165B-6C9F-49B9-809D-73581BDC8BBF}" srcOrd="0" destOrd="0" presId="urn:microsoft.com/office/officeart/2005/8/layout/vList2"/>
    <dgm:cxn modelId="{F96DA009-1888-43D0-9357-36D90D4113F4}" type="presParOf" srcId="{5F176EB0-72BB-470A-8B3F-56B2D73EDDF4}" destId="{BE387784-DF89-4F07-A476-A3299BDB825B}" srcOrd="1" destOrd="0" presId="urn:microsoft.com/office/officeart/2005/8/layout/vList2"/>
    <dgm:cxn modelId="{3078A157-7E85-4266-9E95-CB73360AF92B}" type="presParOf" srcId="{5F176EB0-72BB-470A-8B3F-56B2D73EDDF4}" destId="{252BFA1A-438F-40C6-B9CF-40A6595BEF25}" srcOrd="2" destOrd="0" presId="urn:microsoft.com/office/officeart/2005/8/layout/vList2"/>
    <dgm:cxn modelId="{F52A89B1-DCA0-44D5-B2B9-BAFC8F4901C4}" type="presParOf" srcId="{5F176EB0-72BB-470A-8B3F-56B2D73EDDF4}" destId="{B21C414A-6B62-48E0-A082-2CAD6FF8BDB1}" srcOrd="3" destOrd="0" presId="urn:microsoft.com/office/officeart/2005/8/layout/vList2"/>
    <dgm:cxn modelId="{83878893-B270-40EA-B4F0-DE950B745188}" type="presParOf" srcId="{5F176EB0-72BB-470A-8B3F-56B2D73EDDF4}" destId="{0380E589-09D1-4726-9213-B5F8F567B991}" srcOrd="4" destOrd="0" presId="urn:microsoft.com/office/officeart/2005/8/layout/vList2"/>
    <dgm:cxn modelId="{A50B0FC7-71F0-4343-9D08-6059DD516038}" type="presParOf" srcId="{5F176EB0-72BB-470A-8B3F-56B2D73EDDF4}" destId="{F166B04A-01CC-424A-82A0-041AFDB189EB}" srcOrd="5" destOrd="0" presId="urn:microsoft.com/office/officeart/2005/8/layout/vList2"/>
    <dgm:cxn modelId="{8E3705BD-80E2-43F0-802D-535595C9769F}" type="presParOf" srcId="{5F176EB0-72BB-470A-8B3F-56B2D73EDDF4}" destId="{2387DF8C-BE34-47BD-AEC7-EC6196300389}" srcOrd="6" destOrd="0" presId="urn:microsoft.com/office/officeart/2005/8/layout/vList2"/>
    <dgm:cxn modelId="{E162F144-DB00-44E0-A498-B9A12634786A}" type="presParOf" srcId="{5F176EB0-72BB-470A-8B3F-56B2D73EDDF4}" destId="{BBFB3AB3-01F3-4974-82D7-B88B62951481}" srcOrd="7" destOrd="0" presId="urn:microsoft.com/office/officeart/2005/8/layout/vList2"/>
    <dgm:cxn modelId="{5ED0E7BE-ED79-4216-B375-6D66253C0978}" type="presParOf" srcId="{5F176EB0-72BB-470A-8B3F-56B2D73EDDF4}" destId="{9C337DFF-3596-4CC3-83C3-8985F2DC68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164ED4-A4A2-4F32-9103-84775789F9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D84776-949B-432A-B0DF-96AFEDE8DD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Worauf kann aufgebaut werden?</a:t>
          </a:r>
        </a:p>
        <a:p>
          <a:pPr>
            <a:lnSpc>
              <a:spcPct val="100000"/>
            </a:lnSpc>
            <a:defRPr cap="all"/>
          </a:pPr>
          <a:r>
            <a:rPr lang="de-DE"/>
            <a:t>Unity Asset Store, Escape Rooms auf VRChat</a:t>
          </a:r>
          <a:endParaRPr lang="en-US"/>
        </a:p>
      </dgm:t>
    </dgm:pt>
    <dgm:pt modelId="{BA83BADE-63AB-4A75-A264-D6B405C3CFAE}" type="parTrans" cxnId="{E3934C7E-A163-47E0-8715-361B4C85763C}">
      <dgm:prSet/>
      <dgm:spPr/>
      <dgm:t>
        <a:bodyPr/>
        <a:lstStyle/>
        <a:p>
          <a:endParaRPr lang="en-US"/>
        </a:p>
      </dgm:t>
    </dgm:pt>
    <dgm:pt modelId="{C78B4CBE-91C2-4B2B-A904-0C493F06E287}" type="sibTrans" cxnId="{E3934C7E-A163-47E0-8715-361B4C85763C}">
      <dgm:prSet/>
      <dgm:spPr/>
      <dgm:t>
        <a:bodyPr/>
        <a:lstStyle/>
        <a:p>
          <a:endParaRPr lang="en-US"/>
        </a:p>
      </dgm:t>
    </dgm:pt>
    <dgm:pt modelId="{EB802519-3E61-4A22-9BD9-CC2333761C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Plattform: Meta-Quest</a:t>
          </a:r>
          <a:endParaRPr lang="en-US"/>
        </a:p>
      </dgm:t>
    </dgm:pt>
    <dgm:pt modelId="{37207E8C-334B-44BF-A11C-DC9F3C73709C}" type="parTrans" cxnId="{D4E24859-2BB2-4B9B-8C89-F2D110E36472}">
      <dgm:prSet/>
      <dgm:spPr/>
      <dgm:t>
        <a:bodyPr/>
        <a:lstStyle/>
        <a:p>
          <a:endParaRPr lang="en-US"/>
        </a:p>
      </dgm:t>
    </dgm:pt>
    <dgm:pt modelId="{11218936-726D-426C-A7A7-7AE7722A5CCA}" type="sibTrans" cxnId="{D4E24859-2BB2-4B9B-8C89-F2D110E36472}">
      <dgm:prSet/>
      <dgm:spPr/>
      <dgm:t>
        <a:bodyPr/>
        <a:lstStyle/>
        <a:p>
          <a:endParaRPr lang="en-US"/>
        </a:p>
      </dgm:t>
    </dgm:pt>
    <dgm:pt modelId="{A06C570A-3A22-46AC-863C-D9AC7918D6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Software: Vectray, Unity, Blender, IntelliJ, C# und Python</a:t>
          </a:r>
          <a:endParaRPr lang="en-US"/>
        </a:p>
      </dgm:t>
    </dgm:pt>
    <dgm:pt modelId="{0425A047-B211-4666-9F97-367353EAD438}" type="parTrans" cxnId="{53958C83-43BA-4364-8A2B-13F0AD748F9F}">
      <dgm:prSet/>
      <dgm:spPr/>
      <dgm:t>
        <a:bodyPr/>
        <a:lstStyle/>
        <a:p>
          <a:endParaRPr lang="en-US"/>
        </a:p>
      </dgm:t>
    </dgm:pt>
    <dgm:pt modelId="{4560B63F-770A-43FF-9E01-E993B429F2E5}" type="sibTrans" cxnId="{53958C83-43BA-4364-8A2B-13F0AD748F9F}">
      <dgm:prSet/>
      <dgm:spPr/>
      <dgm:t>
        <a:bodyPr/>
        <a:lstStyle/>
        <a:p>
          <a:endParaRPr lang="en-US"/>
        </a:p>
      </dgm:t>
    </dgm:pt>
    <dgm:pt modelId="{520EF69F-FD97-4167-8B82-89D1AF3060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Projekttools: SCRUM, KANBAN, Ressourcenplanung, Wasserfallmodelle</a:t>
          </a:r>
          <a:endParaRPr lang="en-US"/>
        </a:p>
      </dgm:t>
    </dgm:pt>
    <dgm:pt modelId="{BD3CB47E-AAA6-422B-AF24-E0B8181E7264}" type="parTrans" cxnId="{83769E6D-E652-4EE9-85E0-311072917967}">
      <dgm:prSet/>
      <dgm:spPr/>
      <dgm:t>
        <a:bodyPr/>
        <a:lstStyle/>
        <a:p>
          <a:endParaRPr lang="en-US"/>
        </a:p>
      </dgm:t>
    </dgm:pt>
    <dgm:pt modelId="{EBE65876-D518-41A1-872D-540F4B94B3D5}" type="sibTrans" cxnId="{83769E6D-E652-4EE9-85E0-311072917967}">
      <dgm:prSet/>
      <dgm:spPr/>
      <dgm:t>
        <a:bodyPr/>
        <a:lstStyle/>
        <a:p>
          <a:endParaRPr lang="en-US"/>
        </a:p>
      </dgm:t>
    </dgm:pt>
    <dgm:pt modelId="{3FF98086-EB42-4330-948A-0C03213C59F8}" type="pres">
      <dgm:prSet presAssocID="{C5164ED4-A4A2-4F32-9103-84775789F9F0}" presName="root" presStyleCnt="0">
        <dgm:presLayoutVars>
          <dgm:dir/>
          <dgm:resizeHandles val="exact"/>
        </dgm:presLayoutVars>
      </dgm:prSet>
      <dgm:spPr/>
    </dgm:pt>
    <dgm:pt modelId="{4456496E-9071-4C6A-9E7B-298E1651E046}" type="pres">
      <dgm:prSet presAssocID="{64D84776-949B-432A-B0DF-96AFEDE8DD50}" presName="compNode" presStyleCnt="0"/>
      <dgm:spPr/>
    </dgm:pt>
    <dgm:pt modelId="{EF787905-0D34-4A2A-A90D-AB62C7322125}" type="pres">
      <dgm:prSet presAssocID="{64D84776-949B-432A-B0DF-96AFEDE8DD50}" presName="iconBgRect" presStyleLbl="bgShp" presStyleIdx="0" presStyleCnt="4"/>
      <dgm:spPr/>
    </dgm:pt>
    <dgm:pt modelId="{AE577B76-ADBF-46B6-9CD6-3D757A9D947B}" type="pres">
      <dgm:prSet presAssocID="{64D84776-949B-432A-B0DF-96AFEDE8DD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DBBDA8E6-1D55-4327-9C33-7B54201C764E}" type="pres">
      <dgm:prSet presAssocID="{64D84776-949B-432A-B0DF-96AFEDE8DD50}" presName="spaceRect" presStyleCnt="0"/>
      <dgm:spPr/>
    </dgm:pt>
    <dgm:pt modelId="{BABC0FB6-44CC-4D28-ABC3-62CEBED6D6A2}" type="pres">
      <dgm:prSet presAssocID="{64D84776-949B-432A-B0DF-96AFEDE8DD50}" presName="textRect" presStyleLbl="revTx" presStyleIdx="0" presStyleCnt="4">
        <dgm:presLayoutVars>
          <dgm:chMax val="1"/>
          <dgm:chPref val="1"/>
        </dgm:presLayoutVars>
      </dgm:prSet>
      <dgm:spPr/>
    </dgm:pt>
    <dgm:pt modelId="{8FA49AD7-87C2-4CFF-9B31-D11DE2B82A87}" type="pres">
      <dgm:prSet presAssocID="{C78B4CBE-91C2-4B2B-A904-0C493F06E287}" presName="sibTrans" presStyleCnt="0"/>
      <dgm:spPr/>
    </dgm:pt>
    <dgm:pt modelId="{3BEE3739-8F0E-470B-B672-B38990256A5F}" type="pres">
      <dgm:prSet presAssocID="{EB802519-3E61-4A22-9BD9-CC2333761CAC}" presName="compNode" presStyleCnt="0"/>
      <dgm:spPr/>
    </dgm:pt>
    <dgm:pt modelId="{C1D56CED-E479-4C48-B8C9-33489F82EF31}" type="pres">
      <dgm:prSet presAssocID="{EB802519-3E61-4A22-9BD9-CC2333761CAC}" presName="iconBgRect" presStyleLbl="bgShp" presStyleIdx="1" presStyleCnt="4"/>
      <dgm:spPr/>
    </dgm:pt>
    <dgm:pt modelId="{C2140B2B-13C3-4253-83FB-F287A71BF41D}" type="pres">
      <dgm:prSet presAssocID="{EB802519-3E61-4A22-9BD9-CC2333761C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en"/>
        </a:ext>
      </dgm:extLst>
    </dgm:pt>
    <dgm:pt modelId="{6D8BAC3C-BBEE-4C6D-894D-49B17F8419F4}" type="pres">
      <dgm:prSet presAssocID="{EB802519-3E61-4A22-9BD9-CC2333761CAC}" presName="spaceRect" presStyleCnt="0"/>
      <dgm:spPr/>
    </dgm:pt>
    <dgm:pt modelId="{4E430DC7-2859-4F69-85BB-2485D3600631}" type="pres">
      <dgm:prSet presAssocID="{EB802519-3E61-4A22-9BD9-CC2333761CAC}" presName="textRect" presStyleLbl="revTx" presStyleIdx="1" presStyleCnt="4">
        <dgm:presLayoutVars>
          <dgm:chMax val="1"/>
          <dgm:chPref val="1"/>
        </dgm:presLayoutVars>
      </dgm:prSet>
      <dgm:spPr/>
    </dgm:pt>
    <dgm:pt modelId="{9CE01279-5D2F-48E7-8A9E-33074ECC8DD7}" type="pres">
      <dgm:prSet presAssocID="{11218936-726D-426C-A7A7-7AE7722A5CCA}" presName="sibTrans" presStyleCnt="0"/>
      <dgm:spPr/>
    </dgm:pt>
    <dgm:pt modelId="{DB4355DA-95B6-449D-8A22-CA8F363E449D}" type="pres">
      <dgm:prSet presAssocID="{A06C570A-3A22-46AC-863C-D9AC7918D6B8}" presName="compNode" presStyleCnt="0"/>
      <dgm:spPr/>
    </dgm:pt>
    <dgm:pt modelId="{A0574B81-D0A9-4D5A-868F-7D753B628C53}" type="pres">
      <dgm:prSet presAssocID="{A06C570A-3A22-46AC-863C-D9AC7918D6B8}" presName="iconBgRect" presStyleLbl="bgShp" presStyleIdx="2" presStyleCnt="4"/>
      <dgm:spPr/>
    </dgm:pt>
    <dgm:pt modelId="{885D2900-92EF-4342-AB80-7A5FC9BBCF47}" type="pres">
      <dgm:prSet presAssocID="{A06C570A-3A22-46AC-863C-D9AC7918D6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D4EDBD54-0E47-4F33-8AF8-95EA9E0E0371}" type="pres">
      <dgm:prSet presAssocID="{A06C570A-3A22-46AC-863C-D9AC7918D6B8}" presName="spaceRect" presStyleCnt="0"/>
      <dgm:spPr/>
    </dgm:pt>
    <dgm:pt modelId="{3F209238-5A2A-4361-B54A-AD33652A1322}" type="pres">
      <dgm:prSet presAssocID="{A06C570A-3A22-46AC-863C-D9AC7918D6B8}" presName="textRect" presStyleLbl="revTx" presStyleIdx="2" presStyleCnt="4">
        <dgm:presLayoutVars>
          <dgm:chMax val="1"/>
          <dgm:chPref val="1"/>
        </dgm:presLayoutVars>
      </dgm:prSet>
      <dgm:spPr/>
    </dgm:pt>
    <dgm:pt modelId="{279AE6E4-7FAF-4CBD-A1ED-A9508FE807F0}" type="pres">
      <dgm:prSet presAssocID="{4560B63F-770A-43FF-9E01-E993B429F2E5}" presName="sibTrans" presStyleCnt="0"/>
      <dgm:spPr/>
    </dgm:pt>
    <dgm:pt modelId="{D56C0584-6214-4562-BF81-D72A0110C785}" type="pres">
      <dgm:prSet presAssocID="{520EF69F-FD97-4167-8B82-89D1AF306091}" presName="compNode" presStyleCnt="0"/>
      <dgm:spPr/>
    </dgm:pt>
    <dgm:pt modelId="{E626FBAA-3E1C-4C0D-8296-2A2D46A31D71}" type="pres">
      <dgm:prSet presAssocID="{520EF69F-FD97-4167-8B82-89D1AF306091}" presName="iconBgRect" presStyleLbl="bgShp" presStyleIdx="3" presStyleCnt="4"/>
      <dgm:spPr/>
    </dgm:pt>
    <dgm:pt modelId="{578F8631-3404-4674-B45E-F66040B070DD}" type="pres">
      <dgm:prSet presAssocID="{520EF69F-FD97-4167-8B82-89D1AF3060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A432C62A-A5A2-47F8-8762-FA3B5DE28C43}" type="pres">
      <dgm:prSet presAssocID="{520EF69F-FD97-4167-8B82-89D1AF306091}" presName="spaceRect" presStyleCnt="0"/>
      <dgm:spPr/>
    </dgm:pt>
    <dgm:pt modelId="{C2FA4DF1-A4D7-437B-8E32-8EE1BB35E885}" type="pres">
      <dgm:prSet presAssocID="{520EF69F-FD97-4167-8B82-89D1AF3060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44826B-5391-437D-BC54-F6CF5F9B20DB}" type="presOf" srcId="{64D84776-949B-432A-B0DF-96AFEDE8DD50}" destId="{BABC0FB6-44CC-4D28-ABC3-62CEBED6D6A2}" srcOrd="0" destOrd="0" presId="urn:microsoft.com/office/officeart/2018/5/layout/IconCircleLabelList"/>
    <dgm:cxn modelId="{83769E6D-E652-4EE9-85E0-311072917967}" srcId="{C5164ED4-A4A2-4F32-9103-84775789F9F0}" destId="{520EF69F-FD97-4167-8B82-89D1AF306091}" srcOrd="3" destOrd="0" parTransId="{BD3CB47E-AAA6-422B-AF24-E0B8181E7264}" sibTransId="{EBE65876-D518-41A1-872D-540F4B94B3D5}"/>
    <dgm:cxn modelId="{D4E24859-2BB2-4B9B-8C89-F2D110E36472}" srcId="{C5164ED4-A4A2-4F32-9103-84775789F9F0}" destId="{EB802519-3E61-4A22-9BD9-CC2333761CAC}" srcOrd="1" destOrd="0" parTransId="{37207E8C-334B-44BF-A11C-DC9F3C73709C}" sibTransId="{11218936-726D-426C-A7A7-7AE7722A5CCA}"/>
    <dgm:cxn modelId="{E3934C7E-A163-47E0-8715-361B4C85763C}" srcId="{C5164ED4-A4A2-4F32-9103-84775789F9F0}" destId="{64D84776-949B-432A-B0DF-96AFEDE8DD50}" srcOrd="0" destOrd="0" parTransId="{BA83BADE-63AB-4A75-A264-D6B405C3CFAE}" sibTransId="{C78B4CBE-91C2-4B2B-A904-0C493F06E287}"/>
    <dgm:cxn modelId="{56197C7E-3D7A-48E5-A8AE-A84A2C91F0E7}" type="presOf" srcId="{520EF69F-FD97-4167-8B82-89D1AF306091}" destId="{C2FA4DF1-A4D7-437B-8E32-8EE1BB35E885}" srcOrd="0" destOrd="0" presId="urn:microsoft.com/office/officeart/2018/5/layout/IconCircleLabelList"/>
    <dgm:cxn modelId="{53958C83-43BA-4364-8A2B-13F0AD748F9F}" srcId="{C5164ED4-A4A2-4F32-9103-84775789F9F0}" destId="{A06C570A-3A22-46AC-863C-D9AC7918D6B8}" srcOrd="2" destOrd="0" parTransId="{0425A047-B211-4666-9F97-367353EAD438}" sibTransId="{4560B63F-770A-43FF-9E01-E993B429F2E5}"/>
    <dgm:cxn modelId="{75853096-688A-472D-ACF2-DDFC5D481E2F}" type="presOf" srcId="{C5164ED4-A4A2-4F32-9103-84775789F9F0}" destId="{3FF98086-EB42-4330-948A-0C03213C59F8}" srcOrd="0" destOrd="0" presId="urn:microsoft.com/office/officeart/2018/5/layout/IconCircleLabelList"/>
    <dgm:cxn modelId="{AA62349B-2C45-4D20-B78E-B0A3541898FC}" type="presOf" srcId="{A06C570A-3A22-46AC-863C-D9AC7918D6B8}" destId="{3F209238-5A2A-4361-B54A-AD33652A1322}" srcOrd="0" destOrd="0" presId="urn:microsoft.com/office/officeart/2018/5/layout/IconCircleLabelList"/>
    <dgm:cxn modelId="{29EEE9B8-B970-4DC0-904E-139CF798115A}" type="presOf" srcId="{EB802519-3E61-4A22-9BD9-CC2333761CAC}" destId="{4E430DC7-2859-4F69-85BB-2485D3600631}" srcOrd="0" destOrd="0" presId="urn:microsoft.com/office/officeart/2018/5/layout/IconCircleLabelList"/>
    <dgm:cxn modelId="{178AFDE5-50A8-4700-AF8B-48BCD165CAC0}" type="presParOf" srcId="{3FF98086-EB42-4330-948A-0C03213C59F8}" destId="{4456496E-9071-4C6A-9E7B-298E1651E046}" srcOrd="0" destOrd="0" presId="urn:microsoft.com/office/officeart/2018/5/layout/IconCircleLabelList"/>
    <dgm:cxn modelId="{5E369552-FFE1-4D63-9796-4FCC3E32210F}" type="presParOf" srcId="{4456496E-9071-4C6A-9E7B-298E1651E046}" destId="{EF787905-0D34-4A2A-A90D-AB62C7322125}" srcOrd="0" destOrd="0" presId="urn:microsoft.com/office/officeart/2018/5/layout/IconCircleLabelList"/>
    <dgm:cxn modelId="{5A397130-82EB-48EF-AEA3-365C525D29ED}" type="presParOf" srcId="{4456496E-9071-4C6A-9E7B-298E1651E046}" destId="{AE577B76-ADBF-46B6-9CD6-3D757A9D947B}" srcOrd="1" destOrd="0" presId="urn:microsoft.com/office/officeart/2018/5/layout/IconCircleLabelList"/>
    <dgm:cxn modelId="{24A3C5F5-164A-4624-A027-FC2B7582495A}" type="presParOf" srcId="{4456496E-9071-4C6A-9E7B-298E1651E046}" destId="{DBBDA8E6-1D55-4327-9C33-7B54201C764E}" srcOrd="2" destOrd="0" presId="urn:microsoft.com/office/officeart/2018/5/layout/IconCircleLabelList"/>
    <dgm:cxn modelId="{B859C1F3-2E65-411F-B65D-2B2D4845D378}" type="presParOf" srcId="{4456496E-9071-4C6A-9E7B-298E1651E046}" destId="{BABC0FB6-44CC-4D28-ABC3-62CEBED6D6A2}" srcOrd="3" destOrd="0" presId="urn:microsoft.com/office/officeart/2018/5/layout/IconCircleLabelList"/>
    <dgm:cxn modelId="{12B6C4AB-4187-4EB3-8667-BA75A16F78A7}" type="presParOf" srcId="{3FF98086-EB42-4330-948A-0C03213C59F8}" destId="{8FA49AD7-87C2-4CFF-9B31-D11DE2B82A87}" srcOrd="1" destOrd="0" presId="urn:microsoft.com/office/officeart/2018/5/layout/IconCircleLabelList"/>
    <dgm:cxn modelId="{D557BB0B-C4E8-4F4A-A05E-4FAE2F8BFCA8}" type="presParOf" srcId="{3FF98086-EB42-4330-948A-0C03213C59F8}" destId="{3BEE3739-8F0E-470B-B672-B38990256A5F}" srcOrd="2" destOrd="0" presId="urn:microsoft.com/office/officeart/2018/5/layout/IconCircleLabelList"/>
    <dgm:cxn modelId="{8A523BA2-F025-4553-B700-2D5916F9029B}" type="presParOf" srcId="{3BEE3739-8F0E-470B-B672-B38990256A5F}" destId="{C1D56CED-E479-4C48-B8C9-33489F82EF31}" srcOrd="0" destOrd="0" presId="urn:microsoft.com/office/officeart/2018/5/layout/IconCircleLabelList"/>
    <dgm:cxn modelId="{B2CAC8FF-8E57-4CD6-AD61-3C1B51435CFE}" type="presParOf" srcId="{3BEE3739-8F0E-470B-B672-B38990256A5F}" destId="{C2140B2B-13C3-4253-83FB-F287A71BF41D}" srcOrd="1" destOrd="0" presId="urn:microsoft.com/office/officeart/2018/5/layout/IconCircleLabelList"/>
    <dgm:cxn modelId="{C9E92F2B-8261-4857-9908-CD58B10F35B1}" type="presParOf" srcId="{3BEE3739-8F0E-470B-B672-B38990256A5F}" destId="{6D8BAC3C-BBEE-4C6D-894D-49B17F8419F4}" srcOrd="2" destOrd="0" presId="urn:microsoft.com/office/officeart/2018/5/layout/IconCircleLabelList"/>
    <dgm:cxn modelId="{04EB62F9-E83B-45C1-9904-847F5605C048}" type="presParOf" srcId="{3BEE3739-8F0E-470B-B672-B38990256A5F}" destId="{4E430DC7-2859-4F69-85BB-2485D3600631}" srcOrd="3" destOrd="0" presId="urn:microsoft.com/office/officeart/2018/5/layout/IconCircleLabelList"/>
    <dgm:cxn modelId="{7F4EFF21-0BB3-424D-858A-9C1677720FC4}" type="presParOf" srcId="{3FF98086-EB42-4330-948A-0C03213C59F8}" destId="{9CE01279-5D2F-48E7-8A9E-33074ECC8DD7}" srcOrd="3" destOrd="0" presId="urn:microsoft.com/office/officeart/2018/5/layout/IconCircleLabelList"/>
    <dgm:cxn modelId="{983013E6-1298-40A3-9CF5-19E678C41BA7}" type="presParOf" srcId="{3FF98086-EB42-4330-948A-0C03213C59F8}" destId="{DB4355DA-95B6-449D-8A22-CA8F363E449D}" srcOrd="4" destOrd="0" presId="urn:microsoft.com/office/officeart/2018/5/layout/IconCircleLabelList"/>
    <dgm:cxn modelId="{38E5C87F-9FE7-42DD-A7AE-629CB4850347}" type="presParOf" srcId="{DB4355DA-95B6-449D-8A22-CA8F363E449D}" destId="{A0574B81-D0A9-4D5A-868F-7D753B628C53}" srcOrd="0" destOrd="0" presId="urn:microsoft.com/office/officeart/2018/5/layout/IconCircleLabelList"/>
    <dgm:cxn modelId="{3327E368-9899-4514-8E89-D7B76724CA18}" type="presParOf" srcId="{DB4355DA-95B6-449D-8A22-CA8F363E449D}" destId="{885D2900-92EF-4342-AB80-7A5FC9BBCF47}" srcOrd="1" destOrd="0" presId="urn:microsoft.com/office/officeart/2018/5/layout/IconCircleLabelList"/>
    <dgm:cxn modelId="{F732316E-717E-4845-AC4E-2249F19B86E6}" type="presParOf" srcId="{DB4355DA-95B6-449D-8A22-CA8F363E449D}" destId="{D4EDBD54-0E47-4F33-8AF8-95EA9E0E0371}" srcOrd="2" destOrd="0" presId="urn:microsoft.com/office/officeart/2018/5/layout/IconCircleLabelList"/>
    <dgm:cxn modelId="{70B1E890-7B82-4E91-B0CB-5413723E06B9}" type="presParOf" srcId="{DB4355DA-95B6-449D-8A22-CA8F363E449D}" destId="{3F209238-5A2A-4361-B54A-AD33652A1322}" srcOrd="3" destOrd="0" presId="urn:microsoft.com/office/officeart/2018/5/layout/IconCircleLabelList"/>
    <dgm:cxn modelId="{905E297D-6AF2-48D8-92CE-1FAB81571EA8}" type="presParOf" srcId="{3FF98086-EB42-4330-948A-0C03213C59F8}" destId="{279AE6E4-7FAF-4CBD-A1ED-A9508FE807F0}" srcOrd="5" destOrd="0" presId="urn:microsoft.com/office/officeart/2018/5/layout/IconCircleLabelList"/>
    <dgm:cxn modelId="{04EDCD59-A638-4681-BFE5-2511259DA31A}" type="presParOf" srcId="{3FF98086-EB42-4330-948A-0C03213C59F8}" destId="{D56C0584-6214-4562-BF81-D72A0110C785}" srcOrd="6" destOrd="0" presId="urn:microsoft.com/office/officeart/2018/5/layout/IconCircleLabelList"/>
    <dgm:cxn modelId="{0D653917-A64A-4465-B214-BE486A42D7C2}" type="presParOf" srcId="{D56C0584-6214-4562-BF81-D72A0110C785}" destId="{E626FBAA-3E1C-4C0D-8296-2A2D46A31D71}" srcOrd="0" destOrd="0" presId="urn:microsoft.com/office/officeart/2018/5/layout/IconCircleLabelList"/>
    <dgm:cxn modelId="{24548691-2734-4152-80FE-3EBE1BFCB680}" type="presParOf" srcId="{D56C0584-6214-4562-BF81-D72A0110C785}" destId="{578F8631-3404-4674-B45E-F66040B070DD}" srcOrd="1" destOrd="0" presId="urn:microsoft.com/office/officeart/2018/5/layout/IconCircleLabelList"/>
    <dgm:cxn modelId="{FC4388DA-C17D-4A9E-84F6-8D6538BC0E4F}" type="presParOf" srcId="{D56C0584-6214-4562-BF81-D72A0110C785}" destId="{A432C62A-A5A2-47F8-8762-FA3B5DE28C43}" srcOrd="2" destOrd="0" presId="urn:microsoft.com/office/officeart/2018/5/layout/IconCircleLabelList"/>
    <dgm:cxn modelId="{3D2CDE5E-0690-4F14-BCB4-2BFE5956E62C}" type="presParOf" srcId="{D56C0584-6214-4562-BF81-D72A0110C785}" destId="{C2FA4DF1-A4D7-437B-8E32-8EE1BB35E8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587C22-A735-43B1-B409-B2E74C11620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E735A4-3613-4FE0-ACE4-32D1A984EB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Release 2 </a:t>
          </a:r>
          <a:endParaRPr lang="en-US"/>
        </a:p>
      </dgm:t>
    </dgm:pt>
    <dgm:pt modelId="{6F978835-EB88-45F9-A392-476B489ADC3F}" type="parTrans" cxnId="{355E3D79-F84B-4ADB-A039-8FD1D443504D}">
      <dgm:prSet/>
      <dgm:spPr/>
      <dgm:t>
        <a:bodyPr/>
        <a:lstStyle/>
        <a:p>
          <a:endParaRPr lang="en-US"/>
        </a:p>
      </dgm:t>
    </dgm:pt>
    <dgm:pt modelId="{0B12F340-6B70-4DC8-805C-1EBAA435CCB6}" type="sibTrans" cxnId="{355E3D79-F84B-4ADB-A039-8FD1D443504D}">
      <dgm:prSet/>
      <dgm:spPr/>
      <dgm:t>
        <a:bodyPr/>
        <a:lstStyle/>
        <a:p>
          <a:endParaRPr lang="en-US"/>
        </a:p>
      </dgm:t>
    </dgm:pt>
    <dgm:pt modelId="{F5A35D9B-6A4F-43A1-9DE9-5004A5E14F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Release 3 </a:t>
          </a:r>
          <a:endParaRPr lang="en-US"/>
        </a:p>
      </dgm:t>
    </dgm:pt>
    <dgm:pt modelId="{A8F8B361-E017-43C6-95C3-87897B179E55}" type="parTrans" cxnId="{50B62FBC-F916-48F4-8566-7B45683A9C91}">
      <dgm:prSet/>
      <dgm:spPr/>
      <dgm:t>
        <a:bodyPr/>
        <a:lstStyle/>
        <a:p>
          <a:endParaRPr lang="en-US"/>
        </a:p>
      </dgm:t>
    </dgm:pt>
    <dgm:pt modelId="{4449A3F1-AE08-4794-8C92-991F42B47DFE}" type="sibTrans" cxnId="{50B62FBC-F916-48F4-8566-7B45683A9C91}">
      <dgm:prSet/>
      <dgm:spPr/>
      <dgm:t>
        <a:bodyPr/>
        <a:lstStyle/>
        <a:p>
          <a:endParaRPr lang="en-US"/>
        </a:p>
      </dgm:t>
    </dgm:pt>
    <dgm:pt modelId="{C5B97854-E7E3-4009-BFAA-811113511ED3}" type="pres">
      <dgm:prSet presAssocID="{D1587C22-A735-43B1-B409-B2E74C116200}" presName="root" presStyleCnt="0">
        <dgm:presLayoutVars>
          <dgm:dir/>
          <dgm:resizeHandles val="exact"/>
        </dgm:presLayoutVars>
      </dgm:prSet>
      <dgm:spPr/>
    </dgm:pt>
    <dgm:pt modelId="{F06F0966-2BE2-4FD4-AC24-472DFB46E56C}" type="pres">
      <dgm:prSet presAssocID="{B7E735A4-3613-4FE0-ACE4-32D1A984EB2D}" presName="compNode" presStyleCnt="0"/>
      <dgm:spPr/>
    </dgm:pt>
    <dgm:pt modelId="{4494BB09-3997-4EDE-AD24-E8E1ABD322CE}" type="pres">
      <dgm:prSet presAssocID="{B7E735A4-3613-4FE0-ACE4-32D1A984EB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reitstellen"/>
        </a:ext>
      </dgm:extLst>
    </dgm:pt>
    <dgm:pt modelId="{63CC7E4A-3C1B-4ABE-B647-92D735A53D87}" type="pres">
      <dgm:prSet presAssocID="{B7E735A4-3613-4FE0-ACE4-32D1A984EB2D}" presName="spaceRect" presStyleCnt="0"/>
      <dgm:spPr/>
    </dgm:pt>
    <dgm:pt modelId="{90922E25-3821-4D2F-B578-A771E3FA0A38}" type="pres">
      <dgm:prSet presAssocID="{B7E735A4-3613-4FE0-ACE4-32D1A984EB2D}" presName="textRect" presStyleLbl="revTx" presStyleIdx="0" presStyleCnt="2">
        <dgm:presLayoutVars>
          <dgm:chMax val="1"/>
          <dgm:chPref val="1"/>
        </dgm:presLayoutVars>
      </dgm:prSet>
      <dgm:spPr/>
    </dgm:pt>
    <dgm:pt modelId="{54C7BEA1-2F08-4B0E-BA6E-0FE1AC7CD2E9}" type="pres">
      <dgm:prSet presAssocID="{0B12F340-6B70-4DC8-805C-1EBAA435CCB6}" presName="sibTrans" presStyleCnt="0"/>
      <dgm:spPr/>
    </dgm:pt>
    <dgm:pt modelId="{56D4976F-D846-4ED0-812B-B2EBD3437AF3}" type="pres">
      <dgm:prSet presAssocID="{F5A35D9B-6A4F-43A1-9DE9-5004A5E14F26}" presName="compNode" presStyleCnt="0"/>
      <dgm:spPr/>
    </dgm:pt>
    <dgm:pt modelId="{33365219-04F7-436D-96D3-5F45B7913A62}" type="pres">
      <dgm:prSet presAssocID="{F5A35D9B-6A4F-43A1-9DE9-5004A5E14F2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ückstand"/>
        </a:ext>
      </dgm:extLst>
    </dgm:pt>
    <dgm:pt modelId="{0BC84CF5-4947-42E3-85E8-6CBDE629B234}" type="pres">
      <dgm:prSet presAssocID="{F5A35D9B-6A4F-43A1-9DE9-5004A5E14F26}" presName="spaceRect" presStyleCnt="0"/>
      <dgm:spPr/>
    </dgm:pt>
    <dgm:pt modelId="{A0D8F345-756E-48CF-814D-C914BA74674F}" type="pres">
      <dgm:prSet presAssocID="{F5A35D9B-6A4F-43A1-9DE9-5004A5E14F2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5E3D79-F84B-4ADB-A039-8FD1D443504D}" srcId="{D1587C22-A735-43B1-B409-B2E74C116200}" destId="{B7E735A4-3613-4FE0-ACE4-32D1A984EB2D}" srcOrd="0" destOrd="0" parTransId="{6F978835-EB88-45F9-A392-476B489ADC3F}" sibTransId="{0B12F340-6B70-4DC8-805C-1EBAA435CCB6}"/>
    <dgm:cxn modelId="{F4751E98-BE57-4D46-BC0C-C226406BA723}" type="presOf" srcId="{F5A35D9B-6A4F-43A1-9DE9-5004A5E14F26}" destId="{A0D8F345-756E-48CF-814D-C914BA74674F}" srcOrd="0" destOrd="0" presId="urn:microsoft.com/office/officeart/2018/2/layout/IconLabelList"/>
    <dgm:cxn modelId="{70D0E6AB-1C53-4779-871A-D3F7605CF1A5}" type="presOf" srcId="{B7E735A4-3613-4FE0-ACE4-32D1A984EB2D}" destId="{90922E25-3821-4D2F-B578-A771E3FA0A38}" srcOrd="0" destOrd="0" presId="urn:microsoft.com/office/officeart/2018/2/layout/IconLabelList"/>
    <dgm:cxn modelId="{A35862BA-2A2B-42E7-8106-2763053208D5}" type="presOf" srcId="{D1587C22-A735-43B1-B409-B2E74C116200}" destId="{C5B97854-E7E3-4009-BFAA-811113511ED3}" srcOrd="0" destOrd="0" presId="urn:microsoft.com/office/officeart/2018/2/layout/IconLabelList"/>
    <dgm:cxn modelId="{50B62FBC-F916-48F4-8566-7B45683A9C91}" srcId="{D1587C22-A735-43B1-B409-B2E74C116200}" destId="{F5A35D9B-6A4F-43A1-9DE9-5004A5E14F26}" srcOrd="1" destOrd="0" parTransId="{A8F8B361-E017-43C6-95C3-87897B179E55}" sibTransId="{4449A3F1-AE08-4794-8C92-991F42B47DFE}"/>
    <dgm:cxn modelId="{E7B44D96-C3AC-40B8-9112-5B6F990DCEB9}" type="presParOf" srcId="{C5B97854-E7E3-4009-BFAA-811113511ED3}" destId="{F06F0966-2BE2-4FD4-AC24-472DFB46E56C}" srcOrd="0" destOrd="0" presId="urn:microsoft.com/office/officeart/2018/2/layout/IconLabelList"/>
    <dgm:cxn modelId="{24B23E0F-3A02-4A6B-AD9B-33C46CF2E769}" type="presParOf" srcId="{F06F0966-2BE2-4FD4-AC24-472DFB46E56C}" destId="{4494BB09-3997-4EDE-AD24-E8E1ABD322CE}" srcOrd="0" destOrd="0" presId="urn:microsoft.com/office/officeart/2018/2/layout/IconLabelList"/>
    <dgm:cxn modelId="{E03B9973-49F1-465A-8CBB-DE3618E1F902}" type="presParOf" srcId="{F06F0966-2BE2-4FD4-AC24-472DFB46E56C}" destId="{63CC7E4A-3C1B-4ABE-B647-92D735A53D87}" srcOrd="1" destOrd="0" presId="urn:microsoft.com/office/officeart/2018/2/layout/IconLabelList"/>
    <dgm:cxn modelId="{5C24465A-1E3E-4A34-B8AE-FA2B006D6CF1}" type="presParOf" srcId="{F06F0966-2BE2-4FD4-AC24-472DFB46E56C}" destId="{90922E25-3821-4D2F-B578-A771E3FA0A38}" srcOrd="2" destOrd="0" presId="urn:microsoft.com/office/officeart/2018/2/layout/IconLabelList"/>
    <dgm:cxn modelId="{952AE83F-4BB1-47CA-A222-8D8015E224DF}" type="presParOf" srcId="{C5B97854-E7E3-4009-BFAA-811113511ED3}" destId="{54C7BEA1-2F08-4B0E-BA6E-0FE1AC7CD2E9}" srcOrd="1" destOrd="0" presId="urn:microsoft.com/office/officeart/2018/2/layout/IconLabelList"/>
    <dgm:cxn modelId="{3EC2457C-11C5-4EAC-8467-41DCF3AE067E}" type="presParOf" srcId="{C5B97854-E7E3-4009-BFAA-811113511ED3}" destId="{56D4976F-D846-4ED0-812B-B2EBD3437AF3}" srcOrd="2" destOrd="0" presId="urn:microsoft.com/office/officeart/2018/2/layout/IconLabelList"/>
    <dgm:cxn modelId="{2C1843D5-3E41-455B-9BCF-F076C8C37635}" type="presParOf" srcId="{56D4976F-D846-4ED0-812B-B2EBD3437AF3}" destId="{33365219-04F7-436D-96D3-5F45B7913A62}" srcOrd="0" destOrd="0" presId="urn:microsoft.com/office/officeart/2018/2/layout/IconLabelList"/>
    <dgm:cxn modelId="{2FF42901-E1F5-41EC-914B-D4BC4587B0AD}" type="presParOf" srcId="{56D4976F-D846-4ED0-812B-B2EBD3437AF3}" destId="{0BC84CF5-4947-42E3-85E8-6CBDE629B234}" srcOrd="1" destOrd="0" presId="urn:microsoft.com/office/officeart/2018/2/layout/IconLabelList"/>
    <dgm:cxn modelId="{7EEA84D7-72A0-4068-AA70-591017E922A0}" type="presParOf" srcId="{56D4976F-D846-4ED0-812B-B2EBD3437AF3}" destId="{A0D8F345-756E-48CF-814D-C914BA7467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480B52-C9F0-4365-B209-BEFE014DEC6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BBE78D-F6DE-4E04-8016-F4785B6354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Kapitel "Schulweg": Spieler findet schnellsten Weg zur Schule unter Berücksichtigung von Verspätungen und Ausfällen.</a:t>
          </a:r>
          <a:endParaRPr lang="en-US"/>
        </a:p>
      </dgm:t>
    </dgm:pt>
    <dgm:pt modelId="{8F72B3A3-0327-42A9-8CC4-9C1369CCB10C}" type="parTrans" cxnId="{74BF1683-3D42-459A-819A-75233905C79F}">
      <dgm:prSet/>
      <dgm:spPr/>
      <dgm:t>
        <a:bodyPr/>
        <a:lstStyle/>
        <a:p>
          <a:endParaRPr lang="en-US"/>
        </a:p>
      </dgm:t>
    </dgm:pt>
    <dgm:pt modelId="{77A97D04-625C-4FDE-8044-1D1444558BD7}" type="sibTrans" cxnId="{74BF1683-3D42-459A-819A-75233905C7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189739-6A5F-4441-BEDF-CE11097F4AD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Logische Rätsel mit Input und Output: Spieler löst Aufgaben, um zum nächsten Kapitel zu gelangen.</a:t>
          </a:r>
          <a:endParaRPr lang="en-US"/>
        </a:p>
      </dgm:t>
    </dgm:pt>
    <dgm:pt modelId="{8C2E418E-2342-49F2-A0B9-EF19771C6683}" type="parTrans" cxnId="{6F33E2A5-1E5E-4FDE-8006-601E5F0166B0}">
      <dgm:prSet/>
      <dgm:spPr/>
      <dgm:t>
        <a:bodyPr/>
        <a:lstStyle/>
        <a:p>
          <a:endParaRPr lang="en-US"/>
        </a:p>
      </dgm:t>
    </dgm:pt>
    <dgm:pt modelId="{D42F9B53-5DF8-4A8C-9B1F-72B4CD9EF333}" type="sibTrans" cxnId="{6F33E2A5-1E5E-4FDE-8006-601E5F0166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578F6-A5E7-4D95-8C54-B0BF8C6AD5B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Punktesystem als neues Feature: Ranking und Extrapunkte für effiziente Lösungswege.</a:t>
          </a:r>
          <a:endParaRPr lang="en-US"/>
        </a:p>
      </dgm:t>
    </dgm:pt>
    <dgm:pt modelId="{4BD89560-5F3A-484C-A09E-27B356683DB9}" type="parTrans" cxnId="{9BE495D3-E88B-4925-8812-A453B05FC350}">
      <dgm:prSet/>
      <dgm:spPr/>
      <dgm:t>
        <a:bodyPr/>
        <a:lstStyle/>
        <a:p>
          <a:endParaRPr lang="en-US"/>
        </a:p>
      </dgm:t>
    </dgm:pt>
    <dgm:pt modelId="{EEA0FF2A-0B8C-46A1-9402-D96D4FDD4AC2}" type="sibTrans" cxnId="{9BE495D3-E88B-4925-8812-A453B05FC350}">
      <dgm:prSet/>
      <dgm:spPr/>
      <dgm:t>
        <a:bodyPr/>
        <a:lstStyle/>
        <a:p>
          <a:endParaRPr lang="en-US"/>
        </a:p>
      </dgm:t>
    </dgm:pt>
    <dgm:pt modelId="{C18FCFB8-6C71-42E1-B5E8-793A88410A3F}" type="pres">
      <dgm:prSet presAssocID="{39480B52-C9F0-4365-B209-BEFE014DEC61}" presName="root" presStyleCnt="0">
        <dgm:presLayoutVars>
          <dgm:dir/>
          <dgm:resizeHandles val="exact"/>
        </dgm:presLayoutVars>
      </dgm:prSet>
      <dgm:spPr/>
    </dgm:pt>
    <dgm:pt modelId="{2589F414-F8B5-4E43-9F52-5D70C0233CF5}" type="pres">
      <dgm:prSet presAssocID="{39480B52-C9F0-4365-B209-BEFE014DEC61}" presName="container" presStyleCnt="0">
        <dgm:presLayoutVars>
          <dgm:dir/>
          <dgm:resizeHandles val="exact"/>
        </dgm:presLayoutVars>
      </dgm:prSet>
      <dgm:spPr/>
    </dgm:pt>
    <dgm:pt modelId="{3C8985DD-00B5-4771-93FF-747132718483}" type="pres">
      <dgm:prSet presAssocID="{1CBBE78D-F6DE-4E04-8016-F4785B635488}" presName="compNode" presStyleCnt="0"/>
      <dgm:spPr/>
    </dgm:pt>
    <dgm:pt modelId="{304B2443-775D-481E-B3A7-880287798AAA}" type="pres">
      <dgm:prSet presAssocID="{1CBBE78D-F6DE-4E04-8016-F4785B635488}" presName="iconBgRect" presStyleLbl="bgShp" presStyleIdx="0" presStyleCnt="3"/>
      <dgm:spPr/>
    </dgm:pt>
    <dgm:pt modelId="{C0540375-F430-4CCD-A3FF-B792862C6D34}" type="pres">
      <dgm:prSet presAssocID="{1CBBE78D-F6DE-4E04-8016-F4785B6354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CAE69FCF-653B-4CBE-9B75-1CC4039A3112}" type="pres">
      <dgm:prSet presAssocID="{1CBBE78D-F6DE-4E04-8016-F4785B635488}" presName="spaceRect" presStyleCnt="0"/>
      <dgm:spPr/>
    </dgm:pt>
    <dgm:pt modelId="{9DB6921C-3BBE-407A-AF50-0830340145FF}" type="pres">
      <dgm:prSet presAssocID="{1CBBE78D-F6DE-4E04-8016-F4785B635488}" presName="textRect" presStyleLbl="revTx" presStyleIdx="0" presStyleCnt="3">
        <dgm:presLayoutVars>
          <dgm:chMax val="1"/>
          <dgm:chPref val="1"/>
        </dgm:presLayoutVars>
      </dgm:prSet>
      <dgm:spPr/>
    </dgm:pt>
    <dgm:pt modelId="{32290C93-13D1-408B-8A02-135C821F09CB}" type="pres">
      <dgm:prSet presAssocID="{77A97D04-625C-4FDE-8044-1D1444558BD7}" presName="sibTrans" presStyleLbl="sibTrans2D1" presStyleIdx="0" presStyleCnt="0"/>
      <dgm:spPr/>
    </dgm:pt>
    <dgm:pt modelId="{1F95F62C-A7C4-4479-8EF6-874CEC86D9DF}" type="pres">
      <dgm:prSet presAssocID="{57189739-6A5F-4441-BEDF-CE11097F4AD6}" presName="compNode" presStyleCnt="0"/>
      <dgm:spPr/>
    </dgm:pt>
    <dgm:pt modelId="{40829CCC-119B-4162-810D-B66CEDF0EF4F}" type="pres">
      <dgm:prSet presAssocID="{57189739-6A5F-4441-BEDF-CE11097F4AD6}" presName="iconBgRect" presStyleLbl="bgShp" presStyleIdx="1" presStyleCnt="3"/>
      <dgm:spPr/>
    </dgm:pt>
    <dgm:pt modelId="{6DDD46C1-2AC2-48DE-95E8-A8D1FC362E91}" type="pres">
      <dgm:prSet presAssocID="{57189739-6A5F-4441-BEDF-CE11097F4A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5F68AD36-3ACA-4C83-AAC2-F3558794D876}" type="pres">
      <dgm:prSet presAssocID="{57189739-6A5F-4441-BEDF-CE11097F4AD6}" presName="spaceRect" presStyleCnt="0"/>
      <dgm:spPr/>
    </dgm:pt>
    <dgm:pt modelId="{956B8836-A9FE-4AC1-B6ED-C4205F096B6A}" type="pres">
      <dgm:prSet presAssocID="{57189739-6A5F-4441-BEDF-CE11097F4AD6}" presName="textRect" presStyleLbl="revTx" presStyleIdx="1" presStyleCnt="3">
        <dgm:presLayoutVars>
          <dgm:chMax val="1"/>
          <dgm:chPref val="1"/>
        </dgm:presLayoutVars>
      </dgm:prSet>
      <dgm:spPr/>
    </dgm:pt>
    <dgm:pt modelId="{4DC35D40-687D-4FF4-8C04-86758F89D5C0}" type="pres">
      <dgm:prSet presAssocID="{D42F9B53-5DF8-4A8C-9B1F-72B4CD9EF333}" presName="sibTrans" presStyleLbl="sibTrans2D1" presStyleIdx="0" presStyleCnt="0"/>
      <dgm:spPr/>
    </dgm:pt>
    <dgm:pt modelId="{150D7DD2-024D-43EA-9AA8-23FEA0D956FF}" type="pres">
      <dgm:prSet presAssocID="{37C578F6-A5E7-4D95-8C54-B0BF8C6AD5BD}" presName="compNode" presStyleCnt="0"/>
      <dgm:spPr/>
    </dgm:pt>
    <dgm:pt modelId="{BACCF06B-5B94-4064-BA51-090DA394D7C1}" type="pres">
      <dgm:prSet presAssocID="{37C578F6-A5E7-4D95-8C54-B0BF8C6AD5BD}" presName="iconBgRect" presStyleLbl="bgShp" presStyleIdx="2" presStyleCnt="3"/>
      <dgm:spPr/>
    </dgm:pt>
    <dgm:pt modelId="{42575B17-2423-4B02-B164-2F2853D97E27}" type="pres">
      <dgm:prSet presAssocID="{37C578F6-A5E7-4D95-8C54-B0BF8C6AD5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ieren"/>
        </a:ext>
      </dgm:extLst>
    </dgm:pt>
    <dgm:pt modelId="{DD36D321-2824-4060-9459-F9978BA991D6}" type="pres">
      <dgm:prSet presAssocID="{37C578F6-A5E7-4D95-8C54-B0BF8C6AD5BD}" presName="spaceRect" presStyleCnt="0"/>
      <dgm:spPr/>
    </dgm:pt>
    <dgm:pt modelId="{32E1D018-BD80-49CF-94FF-23B309C65C99}" type="pres">
      <dgm:prSet presAssocID="{37C578F6-A5E7-4D95-8C54-B0BF8C6AD5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1BCF0C-B565-4285-822F-03F558BF52E5}" type="presOf" srcId="{1CBBE78D-F6DE-4E04-8016-F4785B635488}" destId="{9DB6921C-3BBE-407A-AF50-0830340145FF}" srcOrd="0" destOrd="0" presId="urn:microsoft.com/office/officeart/2018/2/layout/IconCircleList"/>
    <dgm:cxn modelId="{7E123D23-B2FC-4374-B80A-3C805A1BDC3C}" type="presOf" srcId="{57189739-6A5F-4441-BEDF-CE11097F4AD6}" destId="{956B8836-A9FE-4AC1-B6ED-C4205F096B6A}" srcOrd="0" destOrd="0" presId="urn:microsoft.com/office/officeart/2018/2/layout/IconCircleList"/>
    <dgm:cxn modelId="{A3515E63-36CD-40BB-B123-698C91EE0FB6}" type="presOf" srcId="{37C578F6-A5E7-4D95-8C54-B0BF8C6AD5BD}" destId="{32E1D018-BD80-49CF-94FF-23B309C65C99}" srcOrd="0" destOrd="0" presId="urn:microsoft.com/office/officeart/2018/2/layout/IconCircleList"/>
    <dgm:cxn modelId="{046F2F48-36F1-4BAA-848D-F2D769B04461}" type="presOf" srcId="{39480B52-C9F0-4365-B209-BEFE014DEC61}" destId="{C18FCFB8-6C71-42E1-B5E8-793A88410A3F}" srcOrd="0" destOrd="0" presId="urn:microsoft.com/office/officeart/2018/2/layout/IconCircleList"/>
    <dgm:cxn modelId="{8A4FA251-6C07-44C6-A611-027BF1E0099B}" type="presOf" srcId="{D42F9B53-5DF8-4A8C-9B1F-72B4CD9EF333}" destId="{4DC35D40-687D-4FF4-8C04-86758F89D5C0}" srcOrd="0" destOrd="0" presId="urn:microsoft.com/office/officeart/2018/2/layout/IconCircleList"/>
    <dgm:cxn modelId="{74BF1683-3D42-459A-819A-75233905C79F}" srcId="{39480B52-C9F0-4365-B209-BEFE014DEC61}" destId="{1CBBE78D-F6DE-4E04-8016-F4785B635488}" srcOrd="0" destOrd="0" parTransId="{8F72B3A3-0327-42A9-8CC4-9C1369CCB10C}" sibTransId="{77A97D04-625C-4FDE-8044-1D1444558BD7}"/>
    <dgm:cxn modelId="{93F8CF91-20F0-4158-AD9C-728FEFD671F0}" type="presOf" srcId="{77A97D04-625C-4FDE-8044-1D1444558BD7}" destId="{32290C93-13D1-408B-8A02-135C821F09CB}" srcOrd="0" destOrd="0" presId="urn:microsoft.com/office/officeart/2018/2/layout/IconCircleList"/>
    <dgm:cxn modelId="{6F33E2A5-1E5E-4FDE-8006-601E5F0166B0}" srcId="{39480B52-C9F0-4365-B209-BEFE014DEC61}" destId="{57189739-6A5F-4441-BEDF-CE11097F4AD6}" srcOrd="1" destOrd="0" parTransId="{8C2E418E-2342-49F2-A0B9-EF19771C6683}" sibTransId="{D42F9B53-5DF8-4A8C-9B1F-72B4CD9EF333}"/>
    <dgm:cxn modelId="{9BE495D3-E88B-4925-8812-A453B05FC350}" srcId="{39480B52-C9F0-4365-B209-BEFE014DEC61}" destId="{37C578F6-A5E7-4D95-8C54-B0BF8C6AD5BD}" srcOrd="2" destOrd="0" parTransId="{4BD89560-5F3A-484C-A09E-27B356683DB9}" sibTransId="{EEA0FF2A-0B8C-46A1-9402-D96D4FDD4AC2}"/>
    <dgm:cxn modelId="{1F587193-EF44-4CB7-8C7A-AD44E9032038}" type="presParOf" srcId="{C18FCFB8-6C71-42E1-B5E8-793A88410A3F}" destId="{2589F414-F8B5-4E43-9F52-5D70C0233CF5}" srcOrd="0" destOrd="0" presId="urn:microsoft.com/office/officeart/2018/2/layout/IconCircleList"/>
    <dgm:cxn modelId="{5D4A7DAA-A5DC-4D78-9451-A89F4EDDAB77}" type="presParOf" srcId="{2589F414-F8B5-4E43-9F52-5D70C0233CF5}" destId="{3C8985DD-00B5-4771-93FF-747132718483}" srcOrd="0" destOrd="0" presId="urn:microsoft.com/office/officeart/2018/2/layout/IconCircleList"/>
    <dgm:cxn modelId="{E6FDC79B-E5F4-4996-ACA0-CE9C20361A58}" type="presParOf" srcId="{3C8985DD-00B5-4771-93FF-747132718483}" destId="{304B2443-775D-481E-B3A7-880287798AAA}" srcOrd="0" destOrd="0" presId="urn:microsoft.com/office/officeart/2018/2/layout/IconCircleList"/>
    <dgm:cxn modelId="{A6AD1D9F-1C27-42F2-98DF-EA964766A6EF}" type="presParOf" srcId="{3C8985DD-00B5-4771-93FF-747132718483}" destId="{C0540375-F430-4CCD-A3FF-B792862C6D34}" srcOrd="1" destOrd="0" presId="urn:microsoft.com/office/officeart/2018/2/layout/IconCircleList"/>
    <dgm:cxn modelId="{AD6CE289-62B4-4F40-A03C-C62F592D8CF8}" type="presParOf" srcId="{3C8985DD-00B5-4771-93FF-747132718483}" destId="{CAE69FCF-653B-4CBE-9B75-1CC4039A3112}" srcOrd="2" destOrd="0" presId="urn:microsoft.com/office/officeart/2018/2/layout/IconCircleList"/>
    <dgm:cxn modelId="{9BDB930E-078E-4C37-936A-9751E8BD9E28}" type="presParOf" srcId="{3C8985DD-00B5-4771-93FF-747132718483}" destId="{9DB6921C-3BBE-407A-AF50-0830340145FF}" srcOrd="3" destOrd="0" presId="urn:microsoft.com/office/officeart/2018/2/layout/IconCircleList"/>
    <dgm:cxn modelId="{5D7491D1-2B3D-4F7D-A915-289717185856}" type="presParOf" srcId="{2589F414-F8B5-4E43-9F52-5D70C0233CF5}" destId="{32290C93-13D1-408B-8A02-135C821F09CB}" srcOrd="1" destOrd="0" presId="urn:microsoft.com/office/officeart/2018/2/layout/IconCircleList"/>
    <dgm:cxn modelId="{510B3166-A134-43D3-967B-A633D26E3682}" type="presParOf" srcId="{2589F414-F8B5-4E43-9F52-5D70C0233CF5}" destId="{1F95F62C-A7C4-4479-8EF6-874CEC86D9DF}" srcOrd="2" destOrd="0" presId="urn:microsoft.com/office/officeart/2018/2/layout/IconCircleList"/>
    <dgm:cxn modelId="{D1BF3764-3649-477A-A2FC-E39F1FE65C16}" type="presParOf" srcId="{1F95F62C-A7C4-4479-8EF6-874CEC86D9DF}" destId="{40829CCC-119B-4162-810D-B66CEDF0EF4F}" srcOrd="0" destOrd="0" presId="urn:microsoft.com/office/officeart/2018/2/layout/IconCircleList"/>
    <dgm:cxn modelId="{D88095D3-6651-4AD6-B673-F0CCFF571156}" type="presParOf" srcId="{1F95F62C-A7C4-4479-8EF6-874CEC86D9DF}" destId="{6DDD46C1-2AC2-48DE-95E8-A8D1FC362E91}" srcOrd="1" destOrd="0" presId="urn:microsoft.com/office/officeart/2018/2/layout/IconCircleList"/>
    <dgm:cxn modelId="{4752ACB7-50D2-4685-B3EC-0E245726C924}" type="presParOf" srcId="{1F95F62C-A7C4-4479-8EF6-874CEC86D9DF}" destId="{5F68AD36-3ACA-4C83-AAC2-F3558794D876}" srcOrd="2" destOrd="0" presId="urn:microsoft.com/office/officeart/2018/2/layout/IconCircleList"/>
    <dgm:cxn modelId="{3FA316F8-FE1D-443E-B29C-B505D28C364D}" type="presParOf" srcId="{1F95F62C-A7C4-4479-8EF6-874CEC86D9DF}" destId="{956B8836-A9FE-4AC1-B6ED-C4205F096B6A}" srcOrd="3" destOrd="0" presId="urn:microsoft.com/office/officeart/2018/2/layout/IconCircleList"/>
    <dgm:cxn modelId="{2B5AB5D1-175A-4D2B-8005-6BBCC973ED50}" type="presParOf" srcId="{2589F414-F8B5-4E43-9F52-5D70C0233CF5}" destId="{4DC35D40-687D-4FF4-8C04-86758F89D5C0}" srcOrd="3" destOrd="0" presId="urn:microsoft.com/office/officeart/2018/2/layout/IconCircleList"/>
    <dgm:cxn modelId="{A6953450-65C4-4A71-A5B4-4D9E8CC0908F}" type="presParOf" srcId="{2589F414-F8B5-4E43-9F52-5D70C0233CF5}" destId="{150D7DD2-024D-43EA-9AA8-23FEA0D956FF}" srcOrd="4" destOrd="0" presId="urn:microsoft.com/office/officeart/2018/2/layout/IconCircleList"/>
    <dgm:cxn modelId="{29A2974B-70EC-4A30-BFA3-49D9F234BC87}" type="presParOf" srcId="{150D7DD2-024D-43EA-9AA8-23FEA0D956FF}" destId="{BACCF06B-5B94-4064-BA51-090DA394D7C1}" srcOrd="0" destOrd="0" presId="urn:microsoft.com/office/officeart/2018/2/layout/IconCircleList"/>
    <dgm:cxn modelId="{5CF4475D-CE3F-4EA7-8D92-5D9D93FBDA49}" type="presParOf" srcId="{150D7DD2-024D-43EA-9AA8-23FEA0D956FF}" destId="{42575B17-2423-4B02-B164-2F2853D97E27}" srcOrd="1" destOrd="0" presId="urn:microsoft.com/office/officeart/2018/2/layout/IconCircleList"/>
    <dgm:cxn modelId="{644218A4-0205-4D2D-A4E9-21F76893D818}" type="presParOf" srcId="{150D7DD2-024D-43EA-9AA8-23FEA0D956FF}" destId="{DD36D321-2824-4060-9459-F9978BA991D6}" srcOrd="2" destOrd="0" presId="urn:microsoft.com/office/officeart/2018/2/layout/IconCircleList"/>
    <dgm:cxn modelId="{B9B82F7B-DEB5-4535-8C88-C6680C3D65C6}" type="presParOf" srcId="{150D7DD2-024D-43EA-9AA8-23FEA0D956FF}" destId="{32E1D018-BD80-49CF-94FF-23B309C65C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AD2A15-2CF3-409E-BE80-4DC6B65D49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F77FE9-E952-4EB1-A7C9-26E17666D7C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Virtueller Klassenraum mit interaktiven Gegenständen und Logik-Gattern</a:t>
          </a:r>
          <a:endParaRPr lang="en-US"/>
        </a:p>
      </dgm:t>
    </dgm:pt>
    <dgm:pt modelId="{E5E07E31-5500-4636-89D4-B740235FFB16}" type="parTrans" cxnId="{83D332CB-EB10-4FD4-BCAA-4DD4B2B165F6}">
      <dgm:prSet/>
      <dgm:spPr/>
      <dgm:t>
        <a:bodyPr/>
        <a:lstStyle/>
        <a:p>
          <a:endParaRPr lang="en-US"/>
        </a:p>
      </dgm:t>
    </dgm:pt>
    <dgm:pt modelId="{1C24EDF8-3A93-42AB-8562-A3F6BAC40AE4}" type="sibTrans" cxnId="{83D332CB-EB10-4FD4-BCAA-4DD4B2B165F6}">
      <dgm:prSet/>
      <dgm:spPr/>
      <dgm:t>
        <a:bodyPr/>
        <a:lstStyle/>
        <a:p>
          <a:endParaRPr lang="en-US"/>
        </a:p>
      </dgm:t>
    </dgm:pt>
    <dgm:pt modelId="{6D73DD91-D52E-4C6C-B584-074A93C55C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Gestiegener Schwierigkeitsgrad mit komplexen Schaltungen und bis zu zehn Gattern</a:t>
          </a:r>
          <a:endParaRPr lang="en-US"/>
        </a:p>
      </dgm:t>
    </dgm:pt>
    <dgm:pt modelId="{411B167A-0B07-4F86-8027-2C7DDD0DAC9F}" type="parTrans" cxnId="{3FD739F4-E4CE-4499-BE83-D746C59CB74B}">
      <dgm:prSet/>
      <dgm:spPr/>
      <dgm:t>
        <a:bodyPr/>
        <a:lstStyle/>
        <a:p>
          <a:endParaRPr lang="en-US"/>
        </a:p>
      </dgm:t>
    </dgm:pt>
    <dgm:pt modelId="{B1CFE31E-ADC7-4764-9E8C-E1EF73165641}" type="sibTrans" cxnId="{3FD739F4-E4CE-4499-BE83-D746C59CB74B}">
      <dgm:prSet/>
      <dgm:spPr/>
      <dgm:t>
        <a:bodyPr/>
        <a:lstStyle/>
        <a:p>
          <a:endParaRPr lang="en-US"/>
        </a:p>
      </dgm:t>
    </dgm:pt>
    <dgm:pt modelId="{F6CCBAB0-5F79-4BD9-B01B-6D36F09A244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Möglichkeit zur Zusammenarbeit im Mehrspieler-Modus</a:t>
          </a:r>
          <a:endParaRPr lang="en-US"/>
        </a:p>
      </dgm:t>
    </dgm:pt>
    <dgm:pt modelId="{CCA10C9D-B588-4903-9CF4-06E5F12D1A09}" type="parTrans" cxnId="{DE8EAE8C-C3ED-4269-9AAD-175CFAEC300C}">
      <dgm:prSet/>
      <dgm:spPr/>
      <dgm:t>
        <a:bodyPr/>
        <a:lstStyle/>
        <a:p>
          <a:endParaRPr lang="en-US"/>
        </a:p>
      </dgm:t>
    </dgm:pt>
    <dgm:pt modelId="{0FCCA728-CB06-401B-8794-3B954D7493D0}" type="sibTrans" cxnId="{DE8EAE8C-C3ED-4269-9AAD-175CFAEC300C}">
      <dgm:prSet/>
      <dgm:spPr/>
      <dgm:t>
        <a:bodyPr/>
        <a:lstStyle/>
        <a:p>
          <a:endParaRPr lang="en-US"/>
        </a:p>
      </dgm:t>
    </dgm:pt>
    <dgm:pt modelId="{51E6FE49-85C1-4A18-A5D7-FC740329CCFC}" type="pres">
      <dgm:prSet presAssocID="{5AAD2A15-2CF3-409E-BE80-4DC6B65D491D}" presName="root" presStyleCnt="0">
        <dgm:presLayoutVars>
          <dgm:dir/>
          <dgm:resizeHandles val="exact"/>
        </dgm:presLayoutVars>
      </dgm:prSet>
      <dgm:spPr/>
    </dgm:pt>
    <dgm:pt modelId="{3B0801DE-38A5-4BC5-8B0A-7DDA5AC9CB84}" type="pres">
      <dgm:prSet presAssocID="{CEF77FE9-E952-4EB1-A7C9-26E17666D7C1}" presName="compNode" presStyleCnt="0"/>
      <dgm:spPr/>
    </dgm:pt>
    <dgm:pt modelId="{981FFDEA-FBCA-452E-8A74-4D3905D58613}" type="pres">
      <dgm:prSet presAssocID="{CEF77FE9-E952-4EB1-A7C9-26E17666D7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er"/>
        </a:ext>
      </dgm:extLst>
    </dgm:pt>
    <dgm:pt modelId="{6B886531-C58D-49C6-AF5E-AB7B1E27FC0B}" type="pres">
      <dgm:prSet presAssocID="{CEF77FE9-E952-4EB1-A7C9-26E17666D7C1}" presName="spaceRect" presStyleCnt="0"/>
      <dgm:spPr/>
    </dgm:pt>
    <dgm:pt modelId="{20253DF4-EACD-4DA3-B5DB-859FB005D0F4}" type="pres">
      <dgm:prSet presAssocID="{CEF77FE9-E952-4EB1-A7C9-26E17666D7C1}" presName="textRect" presStyleLbl="revTx" presStyleIdx="0" presStyleCnt="3">
        <dgm:presLayoutVars>
          <dgm:chMax val="1"/>
          <dgm:chPref val="1"/>
        </dgm:presLayoutVars>
      </dgm:prSet>
      <dgm:spPr/>
    </dgm:pt>
    <dgm:pt modelId="{F27525EA-AE35-43DF-A8DC-23F0585F3126}" type="pres">
      <dgm:prSet presAssocID="{1C24EDF8-3A93-42AB-8562-A3F6BAC40AE4}" presName="sibTrans" presStyleCnt="0"/>
      <dgm:spPr/>
    </dgm:pt>
    <dgm:pt modelId="{21E12A9D-1E26-40D6-BC01-4B2E2441A5B6}" type="pres">
      <dgm:prSet presAssocID="{6D73DD91-D52E-4C6C-B584-074A93C55CF7}" presName="compNode" presStyleCnt="0"/>
      <dgm:spPr/>
    </dgm:pt>
    <dgm:pt modelId="{CB3DCF84-D002-46E4-A8B8-643364DCD8D3}" type="pres">
      <dgm:prSet presAssocID="{6D73DD91-D52E-4C6C-B584-074A93C55C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trennt"/>
        </a:ext>
      </dgm:extLst>
    </dgm:pt>
    <dgm:pt modelId="{746E86F9-BE0B-4865-9DE2-6BAC740A88C4}" type="pres">
      <dgm:prSet presAssocID="{6D73DD91-D52E-4C6C-B584-074A93C55CF7}" presName="spaceRect" presStyleCnt="0"/>
      <dgm:spPr/>
    </dgm:pt>
    <dgm:pt modelId="{48C6D9B7-B416-4C5F-A30E-4C2C1286EDEE}" type="pres">
      <dgm:prSet presAssocID="{6D73DD91-D52E-4C6C-B584-074A93C55CF7}" presName="textRect" presStyleLbl="revTx" presStyleIdx="1" presStyleCnt="3">
        <dgm:presLayoutVars>
          <dgm:chMax val="1"/>
          <dgm:chPref val="1"/>
        </dgm:presLayoutVars>
      </dgm:prSet>
      <dgm:spPr/>
    </dgm:pt>
    <dgm:pt modelId="{A6DFAFEB-B878-4AAC-A387-0AD4FD3E29C6}" type="pres">
      <dgm:prSet presAssocID="{B1CFE31E-ADC7-4764-9E8C-E1EF73165641}" presName="sibTrans" presStyleCnt="0"/>
      <dgm:spPr/>
    </dgm:pt>
    <dgm:pt modelId="{1D1005A1-8C1F-44DB-827E-95E98556BBCD}" type="pres">
      <dgm:prSet presAssocID="{F6CCBAB0-5F79-4BD9-B01B-6D36F09A2448}" presName="compNode" presStyleCnt="0"/>
      <dgm:spPr/>
    </dgm:pt>
    <dgm:pt modelId="{43EF7B70-641C-4830-99B2-79D530240918}" type="pres">
      <dgm:prSet presAssocID="{F6CCBAB0-5F79-4BD9-B01B-6D36F09A24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CEEE36CB-F245-41F2-B282-60402EA46528}" type="pres">
      <dgm:prSet presAssocID="{F6CCBAB0-5F79-4BD9-B01B-6D36F09A2448}" presName="spaceRect" presStyleCnt="0"/>
      <dgm:spPr/>
    </dgm:pt>
    <dgm:pt modelId="{5588E725-911A-403E-A3E6-52C95CE51609}" type="pres">
      <dgm:prSet presAssocID="{F6CCBAB0-5F79-4BD9-B01B-6D36F09A24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96ECF17-D5EF-4552-B381-ADA4FF3DE5C6}" type="presOf" srcId="{F6CCBAB0-5F79-4BD9-B01B-6D36F09A2448}" destId="{5588E725-911A-403E-A3E6-52C95CE51609}" srcOrd="0" destOrd="0" presId="urn:microsoft.com/office/officeart/2018/2/layout/IconLabelList"/>
    <dgm:cxn modelId="{F8922D83-835C-4FC8-9630-C8C0C8361EBF}" type="presOf" srcId="{CEF77FE9-E952-4EB1-A7C9-26E17666D7C1}" destId="{20253DF4-EACD-4DA3-B5DB-859FB005D0F4}" srcOrd="0" destOrd="0" presId="urn:microsoft.com/office/officeart/2018/2/layout/IconLabelList"/>
    <dgm:cxn modelId="{DE8EAE8C-C3ED-4269-9AAD-175CFAEC300C}" srcId="{5AAD2A15-2CF3-409E-BE80-4DC6B65D491D}" destId="{F6CCBAB0-5F79-4BD9-B01B-6D36F09A2448}" srcOrd="2" destOrd="0" parTransId="{CCA10C9D-B588-4903-9CF4-06E5F12D1A09}" sibTransId="{0FCCA728-CB06-401B-8794-3B954D7493D0}"/>
    <dgm:cxn modelId="{88469191-C530-4799-A11D-66CB46570DC6}" type="presOf" srcId="{5AAD2A15-2CF3-409E-BE80-4DC6B65D491D}" destId="{51E6FE49-85C1-4A18-A5D7-FC740329CCFC}" srcOrd="0" destOrd="0" presId="urn:microsoft.com/office/officeart/2018/2/layout/IconLabelList"/>
    <dgm:cxn modelId="{8ACD2CBD-6C67-431E-AAD5-DF83F78AF4CD}" type="presOf" srcId="{6D73DD91-D52E-4C6C-B584-074A93C55CF7}" destId="{48C6D9B7-B416-4C5F-A30E-4C2C1286EDEE}" srcOrd="0" destOrd="0" presId="urn:microsoft.com/office/officeart/2018/2/layout/IconLabelList"/>
    <dgm:cxn modelId="{83D332CB-EB10-4FD4-BCAA-4DD4B2B165F6}" srcId="{5AAD2A15-2CF3-409E-BE80-4DC6B65D491D}" destId="{CEF77FE9-E952-4EB1-A7C9-26E17666D7C1}" srcOrd="0" destOrd="0" parTransId="{E5E07E31-5500-4636-89D4-B740235FFB16}" sibTransId="{1C24EDF8-3A93-42AB-8562-A3F6BAC40AE4}"/>
    <dgm:cxn modelId="{3FD739F4-E4CE-4499-BE83-D746C59CB74B}" srcId="{5AAD2A15-2CF3-409E-BE80-4DC6B65D491D}" destId="{6D73DD91-D52E-4C6C-B584-074A93C55CF7}" srcOrd="1" destOrd="0" parTransId="{411B167A-0B07-4F86-8027-2C7DDD0DAC9F}" sibTransId="{B1CFE31E-ADC7-4764-9E8C-E1EF73165641}"/>
    <dgm:cxn modelId="{3B581DF1-E69F-4D0A-9EA0-7185D7670B07}" type="presParOf" srcId="{51E6FE49-85C1-4A18-A5D7-FC740329CCFC}" destId="{3B0801DE-38A5-4BC5-8B0A-7DDA5AC9CB84}" srcOrd="0" destOrd="0" presId="urn:microsoft.com/office/officeart/2018/2/layout/IconLabelList"/>
    <dgm:cxn modelId="{5D5E3723-2A2C-499F-881D-907A9895FE85}" type="presParOf" srcId="{3B0801DE-38A5-4BC5-8B0A-7DDA5AC9CB84}" destId="{981FFDEA-FBCA-452E-8A74-4D3905D58613}" srcOrd="0" destOrd="0" presId="urn:microsoft.com/office/officeart/2018/2/layout/IconLabelList"/>
    <dgm:cxn modelId="{BBB86AFB-B9C8-4CD0-8A67-C735E9EE0321}" type="presParOf" srcId="{3B0801DE-38A5-4BC5-8B0A-7DDA5AC9CB84}" destId="{6B886531-C58D-49C6-AF5E-AB7B1E27FC0B}" srcOrd="1" destOrd="0" presId="urn:microsoft.com/office/officeart/2018/2/layout/IconLabelList"/>
    <dgm:cxn modelId="{F02C4F08-C90D-4D66-850C-03D96AD66EA8}" type="presParOf" srcId="{3B0801DE-38A5-4BC5-8B0A-7DDA5AC9CB84}" destId="{20253DF4-EACD-4DA3-B5DB-859FB005D0F4}" srcOrd="2" destOrd="0" presId="urn:microsoft.com/office/officeart/2018/2/layout/IconLabelList"/>
    <dgm:cxn modelId="{17984798-4C26-4EAA-B906-90E9D037585B}" type="presParOf" srcId="{51E6FE49-85C1-4A18-A5D7-FC740329CCFC}" destId="{F27525EA-AE35-43DF-A8DC-23F0585F3126}" srcOrd="1" destOrd="0" presId="urn:microsoft.com/office/officeart/2018/2/layout/IconLabelList"/>
    <dgm:cxn modelId="{52F3F32D-9C04-42C6-8EC8-F1C93060164E}" type="presParOf" srcId="{51E6FE49-85C1-4A18-A5D7-FC740329CCFC}" destId="{21E12A9D-1E26-40D6-BC01-4B2E2441A5B6}" srcOrd="2" destOrd="0" presId="urn:microsoft.com/office/officeart/2018/2/layout/IconLabelList"/>
    <dgm:cxn modelId="{653F0693-AB46-4CE9-8BF6-7D7F39E9F4DF}" type="presParOf" srcId="{21E12A9D-1E26-40D6-BC01-4B2E2441A5B6}" destId="{CB3DCF84-D002-46E4-A8B8-643364DCD8D3}" srcOrd="0" destOrd="0" presId="urn:microsoft.com/office/officeart/2018/2/layout/IconLabelList"/>
    <dgm:cxn modelId="{A52AD1D7-6C45-4107-95A7-E7AC5775C4AE}" type="presParOf" srcId="{21E12A9D-1E26-40D6-BC01-4B2E2441A5B6}" destId="{746E86F9-BE0B-4865-9DE2-6BAC740A88C4}" srcOrd="1" destOrd="0" presId="urn:microsoft.com/office/officeart/2018/2/layout/IconLabelList"/>
    <dgm:cxn modelId="{8D654715-BD2B-4542-8C21-C93D7C1437FC}" type="presParOf" srcId="{21E12A9D-1E26-40D6-BC01-4B2E2441A5B6}" destId="{48C6D9B7-B416-4C5F-A30E-4C2C1286EDEE}" srcOrd="2" destOrd="0" presId="urn:microsoft.com/office/officeart/2018/2/layout/IconLabelList"/>
    <dgm:cxn modelId="{A565E879-AF25-4F73-A2DB-2FFE7564E7F7}" type="presParOf" srcId="{51E6FE49-85C1-4A18-A5D7-FC740329CCFC}" destId="{A6DFAFEB-B878-4AAC-A387-0AD4FD3E29C6}" srcOrd="3" destOrd="0" presId="urn:microsoft.com/office/officeart/2018/2/layout/IconLabelList"/>
    <dgm:cxn modelId="{15BD2BAA-7864-4B2A-89BE-B9783E4D24C2}" type="presParOf" srcId="{51E6FE49-85C1-4A18-A5D7-FC740329CCFC}" destId="{1D1005A1-8C1F-44DB-827E-95E98556BBCD}" srcOrd="4" destOrd="0" presId="urn:microsoft.com/office/officeart/2018/2/layout/IconLabelList"/>
    <dgm:cxn modelId="{1DCFE3F5-D45B-4944-A0D3-2FBC99E1F5C8}" type="presParOf" srcId="{1D1005A1-8C1F-44DB-827E-95E98556BBCD}" destId="{43EF7B70-641C-4830-99B2-79D530240918}" srcOrd="0" destOrd="0" presId="urn:microsoft.com/office/officeart/2018/2/layout/IconLabelList"/>
    <dgm:cxn modelId="{B4ECAD9D-7EFB-4685-8B3F-CEF4C31BC6B1}" type="presParOf" srcId="{1D1005A1-8C1F-44DB-827E-95E98556BBCD}" destId="{CEEE36CB-F245-41F2-B282-60402EA46528}" srcOrd="1" destOrd="0" presId="urn:microsoft.com/office/officeart/2018/2/layout/IconLabelList"/>
    <dgm:cxn modelId="{77DF03A6-3DE3-4330-A33B-8F1BA6FA8FE9}" type="presParOf" srcId="{1D1005A1-8C1F-44DB-827E-95E98556BBCD}" destId="{5588E725-911A-403E-A3E6-52C95CE516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DE701-C73B-4AD7-87C6-8F78088B9DE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A209F6-DC38-4155-A25C-50B683CC1CDE}">
      <dgm:prSet/>
      <dgm:spPr/>
      <dgm:t>
        <a:bodyPr/>
        <a:lstStyle/>
        <a:p>
          <a:r>
            <a:rPr lang="de-DE" b="0" i="0" dirty="0"/>
            <a:t>Aktuelle Situation</a:t>
          </a:r>
          <a:endParaRPr lang="en-US" dirty="0"/>
        </a:p>
      </dgm:t>
    </dgm:pt>
    <dgm:pt modelId="{69F99CF8-5802-4C55-9D44-76DF47A2751C}" type="parTrans" cxnId="{A716FBEA-3292-4501-8251-09380CFEA934}">
      <dgm:prSet/>
      <dgm:spPr/>
      <dgm:t>
        <a:bodyPr/>
        <a:lstStyle/>
        <a:p>
          <a:endParaRPr lang="en-US"/>
        </a:p>
      </dgm:t>
    </dgm:pt>
    <dgm:pt modelId="{CA6B5C1E-F540-411C-BC20-ED3ED252F9C4}" type="sibTrans" cxnId="{A716FBEA-3292-4501-8251-09380CFEA934}">
      <dgm:prSet/>
      <dgm:spPr/>
      <dgm:t>
        <a:bodyPr/>
        <a:lstStyle/>
        <a:p>
          <a:endParaRPr lang="en-US"/>
        </a:p>
      </dgm:t>
    </dgm:pt>
    <dgm:pt modelId="{F2F5C33F-C041-4D5E-9F23-A14EFB498CAC}">
      <dgm:prSet/>
      <dgm:spPr/>
      <dgm:t>
        <a:bodyPr/>
        <a:lstStyle/>
        <a:p>
          <a:r>
            <a:rPr lang="en-US" dirty="0"/>
            <a:t>Minimum  Viable </a:t>
          </a:r>
          <a:r>
            <a:rPr lang="en-US" dirty="0" err="1"/>
            <a:t>Lernszenario</a:t>
          </a:r>
          <a:endParaRPr lang="en-US" dirty="0"/>
        </a:p>
      </dgm:t>
    </dgm:pt>
    <dgm:pt modelId="{8F8E2CF7-FA76-423C-93CC-50F1CFF3396B}" type="parTrans" cxnId="{DB0A62D5-BB65-41E9-996C-BA4970B03794}">
      <dgm:prSet/>
      <dgm:spPr/>
      <dgm:t>
        <a:bodyPr/>
        <a:lstStyle/>
        <a:p>
          <a:endParaRPr lang="en-US"/>
        </a:p>
      </dgm:t>
    </dgm:pt>
    <dgm:pt modelId="{2130ED12-5E12-40AB-9707-1E903463949D}" type="sibTrans" cxnId="{DB0A62D5-BB65-41E9-996C-BA4970B03794}">
      <dgm:prSet/>
      <dgm:spPr/>
      <dgm:t>
        <a:bodyPr/>
        <a:lstStyle/>
        <a:p>
          <a:endParaRPr lang="en-US"/>
        </a:p>
      </dgm:t>
    </dgm:pt>
    <dgm:pt modelId="{8B55C7E0-F7E4-44B2-A3B0-CF5FCE595E49}">
      <dgm:prSet/>
      <dgm:spPr/>
      <dgm:t>
        <a:bodyPr/>
        <a:lstStyle/>
        <a:p>
          <a:r>
            <a:rPr lang="de-DE" b="0" i="0" dirty="0"/>
            <a:t>Seminar Vision</a:t>
          </a:r>
          <a:endParaRPr lang="en-US" dirty="0"/>
        </a:p>
      </dgm:t>
    </dgm:pt>
    <dgm:pt modelId="{3C5ED865-50E0-450E-809B-0D2D7F3AAB3E}" type="parTrans" cxnId="{C85E11D5-C5C7-47EB-8972-D4BCAB53751F}">
      <dgm:prSet/>
      <dgm:spPr/>
      <dgm:t>
        <a:bodyPr/>
        <a:lstStyle/>
        <a:p>
          <a:endParaRPr lang="en-US"/>
        </a:p>
      </dgm:t>
    </dgm:pt>
    <dgm:pt modelId="{60BB853C-5980-4376-87A6-AE8737F0278C}" type="sibTrans" cxnId="{C85E11D5-C5C7-47EB-8972-D4BCAB53751F}">
      <dgm:prSet/>
      <dgm:spPr/>
      <dgm:t>
        <a:bodyPr/>
        <a:lstStyle/>
        <a:p>
          <a:endParaRPr lang="en-US"/>
        </a:p>
      </dgm:t>
    </dgm:pt>
    <dgm:pt modelId="{93C8E086-BCE6-47EE-B31F-44C06CC6DBD5}">
      <dgm:prSet/>
      <dgm:spPr/>
      <dgm:t>
        <a:bodyPr/>
        <a:lstStyle/>
        <a:p>
          <a:r>
            <a:rPr lang="de-DE" b="0" i="0" dirty="0"/>
            <a:t>Teammitglieder</a:t>
          </a:r>
          <a:endParaRPr lang="en-US" dirty="0"/>
        </a:p>
      </dgm:t>
    </dgm:pt>
    <dgm:pt modelId="{F9DFFCB4-3FF8-4C5F-A9DB-386D5A256841}" type="parTrans" cxnId="{4D0793F2-564D-4B3D-ADB0-06631B7B05C1}">
      <dgm:prSet/>
      <dgm:spPr/>
      <dgm:t>
        <a:bodyPr/>
        <a:lstStyle/>
        <a:p>
          <a:endParaRPr lang="en-US"/>
        </a:p>
      </dgm:t>
    </dgm:pt>
    <dgm:pt modelId="{3BCD0A32-FFE8-4C24-9566-4B108908F018}" type="sibTrans" cxnId="{4D0793F2-564D-4B3D-ADB0-06631B7B05C1}">
      <dgm:prSet/>
      <dgm:spPr/>
      <dgm:t>
        <a:bodyPr/>
        <a:lstStyle/>
        <a:p>
          <a:endParaRPr lang="en-US"/>
        </a:p>
      </dgm:t>
    </dgm:pt>
    <dgm:pt modelId="{44F56430-52F1-48F0-A892-CA3E305CBB59}">
      <dgm:prSet/>
      <dgm:spPr/>
      <dgm:t>
        <a:bodyPr/>
        <a:lstStyle/>
        <a:p>
          <a:r>
            <a:rPr lang="de-DE" b="0" i="0" dirty="0"/>
            <a:t>Projektverlauf</a:t>
          </a:r>
          <a:endParaRPr lang="en-US" dirty="0"/>
        </a:p>
      </dgm:t>
    </dgm:pt>
    <dgm:pt modelId="{806B4861-B0E0-4284-90BE-661170348AAD}" type="parTrans" cxnId="{40726FEC-442E-4338-B96B-17CDB2D2BFAB}">
      <dgm:prSet/>
      <dgm:spPr/>
      <dgm:t>
        <a:bodyPr/>
        <a:lstStyle/>
        <a:p>
          <a:endParaRPr lang="en-US"/>
        </a:p>
      </dgm:t>
    </dgm:pt>
    <dgm:pt modelId="{E1F04655-EC6B-45F3-BA81-445C11DBED93}" type="sibTrans" cxnId="{40726FEC-442E-4338-B96B-17CDB2D2BFAB}">
      <dgm:prSet/>
      <dgm:spPr/>
      <dgm:t>
        <a:bodyPr/>
        <a:lstStyle/>
        <a:p>
          <a:endParaRPr lang="en-US"/>
        </a:p>
      </dgm:t>
    </dgm:pt>
    <dgm:pt modelId="{B1E1A667-551F-4A27-95C7-1759C3CEBDD4}">
      <dgm:prSet/>
      <dgm:spPr/>
      <dgm:t>
        <a:bodyPr/>
        <a:lstStyle/>
        <a:p>
          <a:r>
            <a:rPr lang="de-DE" b="0" i="0" dirty="0"/>
            <a:t>Project Review</a:t>
          </a:r>
          <a:endParaRPr lang="en-US" dirty="0"/>
        </a:p>
      </dgm:t>
    </dgm:pt>
    <dgm:pt modelId="{3253144B-5671-49CA-99DA-4FA522B3514D}" type="parTrans" cxnId="{79623133-CDD3-4BCE-8EC6-82235821AF75}">
      <dgm:prSet/>
      <dgm:spPr/>
      <dgm:t>
        <a:bodyPr/>
        <a:lstStyle/>
        <a:p>
          <a:endParaRPr lang="en-US"/>
        </a:p>
      </dgm:t>
    </dgm:pt>
    <dgm:pt modelId="{C7AE1C3D-9F1C-473F-9D7D-0980522192E1}" type="sibTrans" cxnId="{79623133-CDD3-4BCE-8EC6-82235821AF75}">
      <dgm:prSet/>
      <dgm:spPr/>
      <dgm:t>
        <a:bodyPr/>
        <a:lstStyle/>
        <a:p>
          <a:endParaRPr lang="en-US"/>
        </a:p>
      </dgm:t>
    </dgm:pt>
    <dgm:pt modelId="{CC61CB41-472D-AC40-B320-CFABD76C74E7}">
      <dgm:prSet/>
      <dgm:spPr/>
      <dgm:t>
        <a:bodyPr/>
        <a:lstStyle/>
        <a:p>
          <a:r>
            <a:rPr lang="de-DE" dirty="0"/>
            <a:t>Vergleich</a:t>
          </a:r>
        </a:p>
      </dgm:t>
    </dgm:pt>
    <dgm:pt modelId="{94012447-AAFA-7349-9902-FB5A6405F675}" type="parTrans" cxnId="{ECA4D8F5-98BC-8543-A51B-76750BA8F564}">
      <dgm:prSet/>
      <dgm:spPr/>
      <dgm:t>
        <a:bodyPr/>
        <a:lstStyle/>
        <a:p>
          <a:endParaRPr lang="de-DE"/>
        </a:p>
      </dgm:t>
    </dgm:pt>
    <dgm:pt modelId="{7F27E0BE-025D-C044-80A8-07B038D18D30}" type="sibTrans" cxnId="{ECA4D8F5-98BC-8543-A51B-76750BA8F564}">
      <dgm:prSet/>
      <dgm:spPr/>
      <dgm:t>
        <a:bodyPr/>
        <a:lstStyle/>
        <a:p>
          <a:endParaRPr lang="de-DE"/>
        </a:p>
      </dgm:t>
    </dgm:pt>
    <dgm:pt modelId="{7A20C80F-7E1C-43D8-AFEF-D8A4D9E0CEDB}" type="pres">
      <dgm:prSet presAssocID="{811DE701-C73B-4AD7-87C6-8F78088B9DE4}" presName="diagram" presStyleCnt="0">
        <dgm:presLayoutVars>
          <dgm:dir/>
          <dgm:resizeHandles val="exact"/>
        </dgm:presLayoutVars>
      </dgm:prSet>
      <dgm:spPr/>
    </dgm:pt>
    <dgm:pt modelId="{D15A6906-865F-466D-94B9-24BDE0035307}" type="pres">
      <dgm:prSet presAssocID="{11A209F6-DC38-4155-A25C-50B683CC1CDE}" presName="node" presStyleLbl="node1" presStyleIdx="0" presStyleCnt="7">
        <dgm:presLayoutVars>
          <dgm:bulletEnabled val="1"/>
        </dgm:presLayoutVars>
      </dgm:prSet>
      <dgm:spPr/>
    </dgm:pt>
    <dgm:pt modelId="{EEE4D777-C295-40FE-94D5-BE34AC79D803}" type="pres">
      <dgm:prSet presAssocID="{CA6B5C1E-F540-411C-BC20-ED3ED252F9C4}" presName="sibTrans" presStyleCnt="0"/>
      <dgm:spPr/>
    </dgm:pt>
    <dgm:pt modelId="{4D6FD091-FEE2-43DF-9887-092569EC2D6B}" type="pres">
      <dgm:prSet presAssocID="{F2F5C33F-C041-4D5E-9F23-A14EFB498CAC}" presName="node" presStyleLbl="node1" presStyleIdx="1" presStyleCnt="7">
        <dgm:presLayoutVars>
          <dgm:bulletEnabled val="1"/>
        </dgm:presLayoutVars>
      </dgm:prSet>
      <dgm:spPr/>
    </dgm:pt>
    <dgm:pt modelId="{CC72A1C8-F8C2-471D-A5D8-92DEE96C75DB}" type="pres">
      <dgm:prSet presAssocID="{2130ED12-5E12-40AB-9707-1E903463949D}" presName="sibTrans" presStyleCnt="0"/>
      <dgm:spPr/>
    </dgm:pt>
    <dgm:pt modelId="{45E7C9FD-160D-4F58-A6EC-DE004B34869C}" type="pres">
      <dgm:prSet presAssocID="{8B55C7E0-F7E4-44B2-A3B0-CF5FCE595E49}" presName="node" presStyleLbl="node1" presStyleIdx="2" presStyleCnt="7">
        <dgm:presLayoutVars>
          <dgm:bulletEnabled val="1"/>
        </dgm:presLayoutVars>
      </dgm:prSet>
      <dgm:spPr/>
    </dgm:pt>
    <dgm:pt modelId="{9BC9635B-94C6-4284-862A-7CD1395314DF}" type="pres">
      <dgm:prSet presAssocID="{60BB853C-5980-4376-87A6-AE8737F0278C}" presName="sibTrans" presStyleCnt="0"/>
      <dgm:spPr/>
    </dgm:pt>
    <dgm:pt modelId="{5E7CAE92-9580-4C76-9220-181ED0FFE376}" type="pres">
      <dgm:prSet presAssocID="{CC61CB41-472D-AC40-B320-CFABD76C74E7}" presName="node" presStyleLbl="node1" presStyleIdx="3" presStyleCnt="7">
        <dgm:presLayoutVars>
          <dgm:bulletEnabled val="1"/>
        </dgm:presLayoutVars>
      </dgm:prSet>
      <dgm:spPr/>
    </dgm:pt>
    <dgm:pt modelId="{F2B0E5C5-EC6C-43FD-94BA-F32A6F3CC3AE}" type="pres">
      <dgm:prSet presAssocID="{7F27E0BE-025D-C044-80A8-07B038D18D30}" presName="sibTrans" presStyleCnt="0"/>
      <dgm:spPr/>
    </dgm:pt>
    <dgm:pt modelId="{EDD83EFB-CA7E-41A5-9DA7-C9A5F443CC1E}" type="pres">
      <dgm:prSet presAssocID="{93C8E086-BCE6-47EE-B31F-44C06CC6DBD5}" presName="node" presStyleLbl="node1" presStyleIdx="4" presStyleCnt="7">
        <dgm:presLayoutVars>
          <dgm:bulletEnabled val="1"/>
        </dgm:presLayoutVars>
      </dgm:prSet>
      <dgm:spPr/>
    </dgm:pt>
    <dgm:pt modelId="{C83BCB0F-FA1C-445A-B121-BD4892BFFA12}" type="pres">
      <dgm:prSet presAssocID="{3BCD0A32-FFE8-4C24-9566-4B108908F018}" presName="sibTrans" presStyleCnt="0"/>
      <dgm:spPr/>
    </dgm:pt>
    <dgm:pt modelId="{944579C0-F224-4C5F-9D0E-BD56EC725B25}" type="pres">
      <dgm:prSet presAssocID="{44F56430-52F1-48F0-A892-CA3E305CBB59}" presName="node" presStyleLbl="node1" presStyleIdx="5" presStyleCnt="7">
        <dgm:presLayoutVars>
          <dgm:bulletEnabled val="1"/>
        </dgm:presLayoutVars>
      </dgm:prSet>
      <dgm:spPr/>
    </dgm:pt>
    <dgm:pt modelId="{2862DAE9-8F56-4EF9-BBEF-A51C9AA4C8DC}" type="pres">
      <dgm:prSet presAssocID="{E1F04655-EC6B-45F3-BA81-445C11DBED93}" presName="sibTrans" presStyleCnt="0"/>
      <dgm:spPr/>
    </dgm:pt>
    <dgm:pt modelId="{0449403D-DBBA-42E1-BEC8-D1FC1419B962}" type="pres">
      <dgm:prSet presAssocID="{B1E1A667-551F-4A27-95C7-1759C3CEBDD4}" presName="node" presStyleLbl="node1" presStyleIdx="6" presStyleCnt="7">
        <dgm:presLayoutVars>
          <dgm:bulletEnabled val="1"/>
        </dgm:presLayoutVars>
      </dgm:prSet>
      <dgm:spPr/>
    </dgm:pt>
  </dgm:ptLst>
  <dgm:cxnLst>
    <dgm:cxn modelId="{9BA81711-CFCC-4C00-B09E-A25ED408945F}" type="presOf" srcId="{F2F5C33F-C041-4D5E-9F23-A14EFB498CAC}" destId="{4D6FD091-FEE2-43DF-9887-092569EC2D6B}" srcOrd="0" destOrd="0" presId="urn:microsoft.com/office/officeart/2005/8/layout/default"/>
    <dgm:cxn modelId="{FE534119-9EFD-4DB6-9AC9-80177CA756A3}" type="presOf" srcId="{811DE701-C73B-4AD7-87C6-8F78088B9DE4}" destId="{7A20C80F-7E1C-43D8-AFEF-D8A4D9E0CEDB}" srcOrd="0" destOrd="0" presId="urn:microsoft.com/office/officeart/2005/8/layout/default"/>
    <dgm:cxn modelId="{6120291A-ADFD-49D9-88C7-481EF750BEFC}" type="presOf" srcId="{93C8E086-BCE6-47EE-B31F-44C06CC6DBD5}" destId="{EDD83EFB-CA7E-41A5-9DA7-C9A5F443CC1E}" srcOrd="0" destOrd="0" presId="urn:microsoft.com/office/officeart/2005/8/layout/default"/>
    <dgm:cxn modelId="{DAA56325-85D8-4515-8BF5-E0F54641B73D}" type="presOf" srcId="{B1E1A667-551F-4A27-95C7-1759C3CEBDD4}" destId="{0449403D-DBBA-42E1-BEC8-D1FC1419B962}" srcOrd="0" destOrd="0" presId="urn:microsoft.com/office/officeart/2005/8/layout/default"/>
    <dgm:cxn modelId="{F36C5530-B35C-4F8B-9C09-9A22690067BB}" type="presOf" srcId="{CC61CB41-472D-AC40-B320-CFABD76C74E7}" destId="{5E7CAE92-9580-4C76-9220-181ED0FFE376}" srcOrd="0" destOrd="0" presId="urn:microsoft.com/office/officeart/2005/8/layout/default"/>
    <dgm:cxn modelId="{79623133-CDD3-4BCE-8EC6-82235821AF75}" srcId="{811DE701-C73B-4AD7-87C6-8F78088B9DE4}" destId="{B1E1A667-551F-4A27-95C7-1759C3CEBDD4}" srcOrd="6" destOrd="0" parTransId="{3253144B-5671-49CA-99DA-4FA522B3514D}" sibTransId="{C7AE1C3D-9F1C-473F-9D7D-0980522192E1}"/>
    <dgm:cxn modelId="{97EF6268-4DC0-4D0A-90B5-5E530C5056B0}" type="presOf" srcId="{8B55C7E0-F7E4-44B2-A3B0-CF5FCE595E49}" destId="{45E7C9FD-160D-4F58-A6EC-DE004B34869C}" srcOrd="0" destOrd="0" presId="urn:microsoft.com/office/officeart/2005/8/layout/default"/>
    <dgm:cxn modelId="{38813F94-6B1C-4206-83A6-4E7812CE2289}" type="presOf" srcId="{44F56430-52F1-48F0-A892-CA3E305CBB59}" destId="{944579C0-F224-4C5F-9D0E-BD56EC725B25}" srcOrd="0" destOrd="0" presId="urn:microsoft.com/office/officeart/2005/8/layout/default"/>
    <dgm:cxn modelId="{C2D0A6C6-6D74-4E11-ACE1-7567EA71E2FE}" type="presOf" srcId="{11A209F6-DC38-4155-A25C-50B683CC1CDE}" destId="{D15A6906-865F-466D-94B9-24BDE0035307}" srcOrd="0" destOrd="0" presId="urn:microsoft.com/office/officeart/2005/8/layout/default"/>
    <dgm:cxn modelId="{C85E11D5-C5C7-47EB-8972-D4BCAB53751F}" srcId="{811DE701-C73B-4AD7-87C6-8F78088B9DE4}" destId="{8B55C7E0-F7E4-44B2-A3B0-CF5FCE595E49}" srcOrd="2" destOrd="0" parTransId="{3C5ED865-50E0-450E-809B-0D2D7F3AAB3E}" sibTransId="{60BB853C-5980-4376-87A6-AE8737F0278C}"/>
    <dgm:cxn modelId="{DB0A62D5-BB65-41E9-996C-BA4970B03794}" srcId="{811DE701-C73B-4AD7-87C6-8F78088B9DE4}" destId="{F2F5C33F-C041-4D5E-9F23-A14EFB498CAC}" srcOrd="1" destOrd="0" parTransId="{8F8E2CF7-FA76-423C-93CC-50F1CFF3396B}" sibTransId="{2130ED12-5E12-40AB-9707-1E903463949D}"/>
    <dgm:cxn modelId="{A716FBEA-3292-4501-8251-09380CFEA934}" srcId="{811DE701-C73B-4AD7-87C6-8F78088B9DE4}" destId="{11A209F6-DC38-4155-A25C-50B683CC1CDE}" srcOrd="0" destOrd="0" parTransId="{69F99CF8-5802-4C55-9D44-76DF47A2751C}" sibTransId="{CA6B5C1E-F540-411C-BC20-ED3ED252F9C4}"/>
    <dgm:cxn modelId="{40726FEC-442E-4338-B96B-17CDB2D2BFAB}" srcId="{811DE701-C73B-4AD7-87C6-8F78088B9DE4}" destId="{44F56430-52F1-48F0-A892-CA3E305CBB59}" srcOrd="5" destOrd="0" parTransId="{806B4861-B0E0-4284-90BE-661170348AAD}" sibTransId="{E1F04655-EC6B-45F3-BA81-445C11DBED93}"/>
    <dgm:cxn modelId="{4D0793F2-564D-4B3D-ADB0-06631B7B05C1}" srcId="{811DE701-C73B-4AD7-87C6-8F78088B9DE4}" destId="{93C8E086-BCE6-47EE-B31F-44C06CC6DBD5}" srcOrd="4" destOrd="0" parTransId="{F9DFFCB4-3FF8-4C5F-A9DB-386D5A256841}" sibTransId="{3BCD0A32-FFE8-4C24-9566-4B108908F018}"/>
    <dgm:cxn modelId="{ECA4D8F5-98BC-8543-A51B-76750BA8F564}" srcId="{811DE701-C73B-4AD7-87C6-8F78088B9DE4}" destId="{CC61CB41-472D-AC40-B320-CFABD76C74E7}" srcOrd="3" destOrd="0" parTransId="{94012447-AAFA-7349-9902-FB5A6405F675}" sibTransId="{7F27E0BE-025D-C044-80A8-07B038D18D30}"/>
    <dgm:cxn modelId="{2747E2C4-19A8-429E-89F8-9822B8790935}" type="presParOf" srcId="{7A20C80F-7E1C-43D8-AFEF-D8A4D9E0CEDB}" destId="{D15A6906-865F-466D-94B9-24BDE0035307}" srcOrd="0" destOrd="0" presId="urn:microsoft.com/office/officeart/2005/8/layout/default"/>
    <dgm:cxn modelId="{955966F3-84DC-4C89-8027-16F3C8A88FBD}" type="presParOf" srcId="{7A20C80F-7E1C-43D8-AFEF-D8A4D9E0CEDB}" destId="{EEE4D777-C295-40FE-94D5-BE34AC79D803}" srcOrd="1" destOrd="0" presId="urn:microsoft.com/office/officeart/2005/8/layout/default"/>
    <dgm:cxn modelId="{275DC572-8C71-4639-BD92-A4888CDFA06A}" type="presParOf" srcId="{7A20C80F-7E1C-43D8-AFEF-D8A4D9E0CEDB}" destId="{4D6FD091-FEE2-43DF-9887-092569EC2D6B}" srcOrd="2" destOrd="0" presId="urn:microsoft.com/office/officeart/2005/8/layout/default"/>
    <dgm:cxn modelId="{B1B2EB07-161E-4461-B6E0-54A8B868F173}" type="presParOf" srcId="{7A20C80F-7E1C-43D8-AFEF-D8A4D9E0CEDB}" destId="{CC72A1C8-F8C2-471D-A5D8-92DEE96C75DB}" srcOrd="3" destOrd="0" presId="urn:microsoft.com/office/officeart/2005/8/layout/default"/>
    <dgm:cxn modelId="{4CA55258-610A-4923-B7F6-12A5A8BAA7DA}" type="presParOf" srcId="{7A20C80F-7E1C-43D8-AFEF-D8A4D9E0CEDB}" destId="{45E7C9FD-160D-4F58-A6EC-DE004B34869C}" srcOrd="4" destOrd="0" presId="urn:microsoft.com/office/officeart/2005/8/layout/default"/>
    <dgm:cxn modelId="{2162F33D-B8A9-401F-8C72-0389B6358FA3}" type="presParOf" srcId="{7A20C80F-7E1C-43D8-AFEF-D8A4D9E0CEDB}" destId="{9BC9635B-94C6-4284-862A-7CD1395314DF}" srcOrd="5" destOrd="0" presId="urn:microsoft.com/office/officeart/2005/8/layout/default"/>
    <dgm:cxn modelId="{8DDA7262-1FAA-4355-A223-8EA2D599C27D}" type="presParOf" srcId="{7A20C80F-7E1C-43D8-AFEF-D8A4D9E0CEDB}" destId="{5E7CAE92-9580-4C76-9220-181ED0FFE376}" srcOrd="6" destOrd="0" presId="urn:microsoft.com/office/officeart/2005/8/layout/default"/>
    <dgm:cxn modelId="{70E382F9-6AB3-4E3B-AF86-53095BC20C70}" type="presParOf" srcId="{7A20C80F-7E1C-43D8-AFEF-D8A4D9E0CEDB}" destId="{F2B0E5C5-EC6C-43FD-94BA-F32A6F3CC3AE}" srcOrd="7" destOrd="0" presId="urn:microsoft.com/office/officeart/2005/8/layout/default"/>
    <dgm:cxn modelId="{7B911D54-AABA-40C2-AF6E-C606E04BE7EE}" type="presParOf" srcId="{7A20C80F-7E1C-43D8-AFEF-D8A4D9E0CEDB}" destId="{EDD83EFB-CA7E-41A5-9DA7-C9A5F443CC1E}" srcOrd="8" destOrd="0" presId="urn:microsoft.com/office/officeart/2005/8/layout/default"/>
    <dgm:cxn modelId="{9677895A-258D-405D-BF4F-4BC2A9799C68}" type="presParOf" srcId="{7A20C80F-7E1C-43D8-AFEF-D8A4D9E0CEDB}" destId="{C83BCB0F-FA1C-445A-B121-BD4892BFFA12}" srcOrd="9" destOrd="0" presId="urn:microsoft.com/office/officeart/2005/8/layout/default"/>
    <dgm:cxn modelId="{85B29FB7-50F1-4E41-9040-1F7033794C3A}" type="presParOf" srcId="{7A20C80F-7E1C-43D8-AFEF-D8A4D9E0CEDB}" destId="{944579C0-F224-4C5F-9D0E-BD56EC725B25}" srcOrd="10" destOrd="0" presId="urn:microsoft.com/office/officeart/2005/8/layout/default"/>
    <dgm:cxn modelId="{38B9F9C6-09EA-400F-8BE1-878D156ACD44}" type="presParOf" srcId="{7A20C80F-7E1C-43D8-AFEF-D8A4D9E0CEDB}" destId="{2862DAE9-8F56-4EF9-BBEF-A51C9AA4C8DC}" srcOrd="11" destOrd="0" presId="urn:microsoft.com/office/officeart/2005/8/layout/default"/>
    <dgm:cxn modelId="{771B04AE-395D-4410-8F8A-DF6075EC0554}" type="presParOf" srcId="{7A20C80F-7E1C-43D8-AFEF-D8A4D9E0CEDB}" destId="{0449403D-DBBA-42E1-BEC8-D1FC1419B96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273B6A-AFEB-484D-9A58-5B6C40B811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04F36AC6-A098-4C19-9B45-EFEF8EFF401E}">
      <dgm:prSet/>
      <dgm:spPr/>
      <dgm:t>
        <a:bodyPr/>
        <a:lstStyle/>
        <a:p>
          <a:pPr>
            <a:defRPr cap="all"/>
          </a:pPr>
          <a:r>
            <a:rPr lang="de-DE"/>
            <a:t>Lernziele des Seminars</a:t>
          </a:r>
          <a:endParaRPr lang="en-US"/>
        </a:p>
      </dgm:t>
    </dgm:pt>
    <dgm:pt modelId="{5E90F7CB-AC52-471D-BED8-EA94A875979A}" type="parTrans" cxnId="{1C43A5FB-4149-4CB9-82EB-3C5A9FA7AB45}">
      <dgm:prSet/>
      <dgm:spPr/>
      <dgm:t>
        <a:bodyPr/>
        <a:lstStyle/>
        <a:p>
          <a:endParaRPr lang="en-US"/>
        </a:p>
      </dgm:t>
    </dgm:pt>
    <dgm:pt modelId="{FA0651C7-DFEE-41F5-814C-626260EF7AC5}" type="sibTrans" cxnId="{1C43A5FB-4149-4CB9-82EB-3C5A9FA7AB45}">
      <dgm:prSet/>
      <dgm:spPr/>
      <dgm:t>
        <a:bodyPr/>
        <a:lstStyle/>
        <a:p>
          <a:endParaRPr lang="en-US"/>
        </a:p>
      </dgm:t>
    </dgm:pt>
    <dgm:pt modelId="{CE5B28DD-504B-4C98-8ED6-509C365E093B}">
      <dgm:prSet/>
      <dgm:spPr/>
      <dgm:t>
        <a:bodyPr/>
        <a:lstStyle/>
        <a:p>
          <a:pPr>
            <a:defRPr cap="all"/>
          </a:pPr>
          <a:r>
            <a:rPr lang="de-DE"/>
            <a:t>Lernszenario(Schwächen)</a:t>
          </a:r>
          <a:endParaRPr lang="en-US"/>
        </a:p>
      </dgm:t>
    </dgm:pt>
    <dgm:pt modelId="{D628EA3D-FD08-466A-AA25-823D5BDF8E4D}" type="parTrans" cxnId="{E248CCFA-B983-442A-A432-ECCF2EABD8DC}">
      <dgm:prSet/>
      <dgm:spPr/>
      <dgm:t>
        <a:bodyPr/>
        <a:lstStyle/>
        <a:p>
          <a:endParaRPr lang="en-US"/>
        </a:p>
      </dgm:t>
    </dgm:pt>
    <dgm:pt modelId="{B418A3B7-BF73-48DD-B358-53931A83AAD7}" type="sibTrans" cxnId="{E248CCFA-B983-442A-A432-ECCF2EABD8DC}">
      <dgm:prSet/>
      <dgm:spPr/>
      <dgm:t>
        <a:bodyPr/>
        <a:lstStyle/>
        <a:p>
          <a:endParaRPr lang="en-US"/>
        </a:p>
      </dgm:t>
    </dgm:pt>
    <dgm:pt modelId="{F3FEAB54-08FE-494B-9DE5-E09141ADD091}" type="pres">
      <dgm:prSet presAssocID="{17273B6A-AFEB-484D-9A58-5B6C40B8112A}" presName="root" presStyleCnt="0">
        <dgm:presLayoutVars>
          <dgm:dir/>
          <dgm:resizeHandles val="exact"/>
        </dgm:presLayoutVars>
      </dgm:prSet>
      <dgm:spPr/>
    </dgm:pt>
    <dgm:pt modelId="{AEDEA185-99A6-4650-88F4-8DE30739CEF8}" type="pres">
      <dgm:prSet presAssocID="{04F36AC6-A098-4C19-9B45-EFEF8EFF401E}" presName="compNode" presStyleCnt="0"/>
      <dgm:spPr/>
    </dgm:pt>
    <dgm:pt modelId="{80A8E5CF-598A-45ED-9FB4-8749EBC02CA6}" type="pres">
      <dgm:prSet presAssocID="{04F36AC6-A098-4C19-9B45-EFEF8EFF401E}" presName="iconBgRect" presStyleLbl="bgShp" presStyleIdx="0" presStyleCnt="2"/>
      <dgm:spPr/>
    </dgm:pt>
    <dgm:pt modelId="{209A5300-1383-49F3-94C3-8A9FE1CFA2B0}" type="pres">
      <dgm:prSet presAssocID="{04F36AC6-A098-4C19-9B45-EFEF8EFF40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3B3CC7FD-8CCA-465A-B2E2-D3D630963A39}" type="pres">
      <dgm:prSet presAssocID="{04F36AC6-A098-4C19-9B45-EFEF8EFF401E}" presName="spaceRect" presStyleCnt="0"/>
      <dgm:spPr/>
    </dgm:pt>
    <dgm:pt modelId="{10B96272-EE07-4B48-89A1-BC6BE0545F42}" type="pres">
      <dgm:prSet presAssocID="{04F36AC6-A098-4C19-9B45-EFEF8EFF401E}" presName="textRect" presStyleLbl="revTx" presStyleIdx="0" presStyleCnt="2">
        <dgm:presLayoutVars>
          <dgm:chMax val="1"/>
          <dgm:chPref val="1"/>
        </dgm:presLayoutVars>
      </dgm:prSet>
      <dgm:spPr/>
    </dgm:pt>
    <dgm:pt modelId="{40553FB1-90AF-472C-A016-3EE9433D627E}" type="pres">
      <dgm:prSet presAssocID="{FA0651C7-DFEE-41F5-814C-626260EF7AC5}" presName="sibTrans" presStyleCnt="0"/>
      <dgm:spPr/>
    </dgm:pt>
    <dgm:pt modelId="{981EFF6B-A72F-4567-8108-3D790802296A}" type="pres">
      <dgm:prSet presAssocID="{CE5B28DD-504B-4C98-8ED6-509C365E093B}" presName="compNode" presStyleCnt="0"/>
      <dgm:spPr/>
    </dgm:pt>
    <dgm:pt modelId="{1F00C9AF-6E2C-42A4-AC63-7B0F6E73AE2C}" type="pres">
      <dgm:prSet presAssocID="{CE5B28DD-504B-4C98-8ED6-509C365E093B}" presName="iconBgRect" presStyleLbl="bgShp" presStyleIdx="1" presStyleCnt="2"/>
      <dgm:spPr/>
    </dgm:pt>
    <dgm:pt modelId="{1249B6DD-E8FE-4A4C-8DAD-EB36B135803A}" type="pres">
      <dgm:prSet presAssocID="{CE5B28DD-504B-4C98-8ED6-509C365E09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C490B18-E407-4D1C-963A-03E0DA9CAEE8}" type="pres">
      <dgm:prSet presAssocID="{CE5B28DD-504B-4C98-8ED6-509C365E093B}" presName="spaceRect" presStyleCnt="0"/>
      <dgm:spPr/>
    </dgm:pt>
    <dgm:pt modelId="{98F756EE-0044-476D-BD83-D82FB4C85460}" type="pres">
      <dgm:prSet presAssocID="{CE5B28DD-504B-4C98-8ED6-509C365E093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9BAD03B-45A1-43D3-83EE-522DEF0E9D79}" type="presOf" srcId="{CE5B28DD-504B-4C98-8ED6-509C365E093B}" destId="{98F756EE-0044-476D-BD83-D82FB4C85460}" srcOrd="0" destOrd="0" presId="urn:microsoft.com/office/officeart/2018/5/layout/IconCircleLabelList"/>
    <dgm:cxn modelId="{B68BD680-F51F-472C-B2B5-A5E8CB723E72}" type="presOf" srcId="{04F36AC6-A098-4C19-9B45-EFEF8EFF401E}" destId="{10B96272-EE07-4B48-89A1-BC6BE0545F42}" srcOrd="0" destOrd="0" presId="urn:microsoft.com/office/officeart/2018/5/layout/IconCircleLabelList"/>
    <dgm:cxn modelId="{DDF584D2-E78A-4D7E-8CD5-D99C4A4F4398}" type="presOf" srcId="{17273B6A-AFEB-484D-9A58-5B6C40B8112A}" destId="{F3FEAB54-08FE-494B-9DE5-E09141ADD091}" srcOrd="0" destOrd="0" presId="urn:microsoft.com/office/officeart/2018/5/layout/IconCircleLabelList"/>
    <dgm:cxn modelId="{E248CCFA-B983-442A-A432-ECCF2EABD8DC}" srcId="{17273B6A-AFEB-484D-9A58-5B6C40B8112A}" destId="{CE5B28DD-504B-4C98-8ED6-509C365E093B}" srcOrd="1" destOrd="0" parTransId="{D628EA3D-FD08-466A-AA25-823D5BDF8E4D}" sibTransId="{B418A3B7-BF73-48DD-B358-53931A83AAD7}"/>
    <dgm:cxn modelId="{1C43A5FB-4149-4CB9-82EB-3C5A9FA7AB45}" srcId="{17273B6A-AFEB-484D-9A58-5B6C40B8112A}" destId="{04F36AC6-A098-4C19-9B45-EFEF8EFF401E}" srcOrd="0" destOrd="0" parTransId="{5E90F7CB-AC52-471D-BED8-EA94A875979A}" sibTransId="{FA0651C7-DFEE-41F5-814C-626260EF7AC5}"/>
    <dgm:cxn modelId="{4F7FC8DB-6D72-4901-B388-2635F6CF4936}" type="presParOf" srcId="{F3FEAB54-08FE-494B-9DE5-E09141ADD091}" destId="{AEDEA185-99A6-4650-88F4-8DE30739CEF8}" srcOrd="0" destOrd="0" presId="urn:microsoft.com/office/officeart/2018/5/layout/IconCircleLabelList"/>
    <dgm:cxn modelId="{B6C2EB9A-CE75-4631-B4B1-EF4D354368E2}" type="presParOf" srcId="{AEDEA185-99A6-4650-88F4-8DE30739CEF8}" destId="{80A8E5CF-598A-45ED-9FB4-8749EBC02CA6}" srcOrd="0" destOrd="0" presId="urn:microsoft.com/office/officeart/2018/5/layout/IconCircleLabelList"/>
    <dgm:cxn modelId="{F3074A04-92EA-4D81-97F5-62B21954A1CC}" type="presParOf" srcId="{AEDEA185-99A6-4650-88F4-8DE30739CEF8}" destId="{209A5300-1383-49F3-94C3-8A9FE1CFA2B0}" srcOrd="1" destOrd="0" presId="urn:microsoft.com/office/officeart/2018/5/layout/IconCircleLabelList"/>
    <dgm:cxn modelId="{0FE18078-032C-48C7-B0C0-9BCC15C30BCC}" type="presParOf" srcId="{AEDEA185-99A6-4650-88F4-8DE30739CEF8}" destId="{3B3CC7FD-8CCA-465A-B2E2-D3D630963A39}" srcOrd="2" destOrd="0" presId="urn:microsoft.com/office/officeart/2018/5/layout/IconCircleLabelList"/>
    <dgm:cxn modelId="{073B108B-78D3-45D9-8924-A9DC3FDA442F}" type="presParOf" srcId="{AEDEA185-99A6-4650-88F4-8DE30739CEF8}" destId="{10B96272-EE07-4B48-89A1-BC6BE0545F42}" srcOrd="3" destOrd="0" presId="urn:microsoft.com/office/officeart/2018/5/layout/IconCircleLabelList"/>
    <dgm:cxn modelId="{21E700C2-F82A-4433-BFE0-A39D4E5540C2}" type="presParOf" srcId="{F3FEAB54-08FE-494B-9DE5-E09141ADD091}" destId="{40553FB1-90AF-472C-A016-3EE9433D627E}" srcOrd="1" destOrd="0" presId="urn:microsoft.com/office/officeart/2018/5/layout/IconCircleLabelList"/>
    <dgm:cxn modelId="{3A3B92B4-1BD6-4DA0-A83B-B119D25CC466}" type="presParOf" srcId="{F3FEAB54-08FE-494B-9DE5-E09141ADD091}" destId="{981EFF6B-A72F-4567-8108-3D790802296A}" srcOrd="2" destOrd="0" presId="urn:microsoft.com/office/officeart/2018/5/layout/IconCircleLabelList"/>
    <dgm:cxn modelId="{CFDA1C77-9C51-4845-A1B2-7649C541B978}" type="presParOf" srcId="{981EFF6B-A72F-4567-8108-3D790802296A}" destId="{1F00C9AF-6E2C-42A4-AC63-7B0F6E73AE2C}" srcOrd="0" destOrd="0" presId="urn:microsoft.com/office/officeart/2018/5/layout/IconCircleLabelList"/>
    <dgm:cxn modelId="{C536A84A-3AD5-4CC3-8AD4-202EC9DD67D1}" type="presParOf" srcId="{981EFF6B-A72F-4567-8108-3D790802296A}" destId="{1249B6DD-E8FE-4A4C-8DAD-EB36B135803A}" srcOrd="1" destOrd="0" presId="urn:microsoft.com/office/officeart/2018/5/layout/IconCircleLabelList"/>
    <dgm:cxn modelId="{7427B180-4438-4AC3-BCEE-14CA9A87E9F6}" type="presParOf" srcId="{981EFF6B-A72F-4567-8108-3D790802296A}" destId="{CC490B18-E407-4D1C-963A-03E0DA9CAEE8}" srcOrd="2" destOrd="0" presId="urn:microsoft.com/office/officeart/2018/5/layout/IconCircleLabelList"/>
    <dgm:cxn modelId="{6029806F-8B2F-42EA-B56D-32F4ED69E874}" type="presParOf" srcId="{981EFF6B-A72F-4567-8108-3D790802296A}" destId="{98F756EE-0044-476D-BD83-D82FB4C854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40C9B5-DC48-4E65-AEDF-B99FC267F9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2E011E5-06C9-42B1-BCC4-EE93513D746C}">
      <dgm:prSet/>
      <dgm:spPr/>
      <dgm:t>
        <a:bodyPr/>
        <a:lstStyle/>
        <a:p>
          <a:r>
            <a:rPr lang="de-DE"/>
            <a:t>Algebraische Gleichungen lösen</a:t>
          </a:r>
          <a:endParaRPr lang="en-US"/>
        </a:p>
      </dgm:t>
    </dgm:pt>
    <dgm:pt modelId="{7EFFE1CE-58D9-4541-9C98-8D2A867287C0}" type="parTrans" cxnId="{EE1D0A61-B434-4D3C-A07E-19525380E8B1}">
      <dgm:prSet/>
      <dgm:spPr/>
      <dgm:t>
        <a:bodyPr/>
        <a:lstStyle/>
        <a:p>
          <a:endParaRPr lang="en-US"/>
        </a:p>
      </dgm:t>
    </dgm:pt>
    <dgm:pt modelId="{D5A228C5-302D-4145-8F88-5202A9D6F8C4}" type="sibTrans" cxnId="{EE1D0A61-B434-4D3C-A07E-19525380E8B1}">
      <dgm:prSet/>
      <dgm:spPr/>
      <dgm:t>
        <a:bodyPr/>
        <a:lstStyle/>
        <a:p>
          <a:endParaRPr lang="en-US"/>
        </a:p>
      </dgm:t>
    </dgm:pt>
    <dgm:pt modelId="{B26A77F7-4576-45AE-B306-9E89CF75CABA}">
      <dgm:prSet/>
      <dgm:spPr/>
      <dgm:t>
        <a:bodyPr/>
        <a:lstStyle/>
        <a:p>
          <a:r>
            <a:rPr lang="de-DE"/>
            <a:t>Wahrscheinlichkeit und Statistik</a:t>
          </a:r>
          <a:endParaRPr lang="en-US"/>
        </a:p>
      </dgm:t>
    </dgm:pt>
    <dgm:pt modelId="{D1091983-C44C-4E0D-B0E1-15C5D32D3401}" type="parTrans" cxnId="{3B5B67F0-8363-423B-8AA1-CC5F427299B2}">
      <dgm:prSet/>
      <dgm:spPr/>
      <dgm:t>
        <a:bodyPr/>
        <a:lstStyle/>
        <a:p>
          <a:endParaRPr lang="en-US"/>
        </a:p>
      </dgm:t>
    </dgm:pt>
    <dgm:pt modelId="{452D122F-B3FA-4A90-9189-F9DE99CD038F}" type="sibTrans" cxnId="{3B5B67F0-8363-423B-8AA1-CC5F427299B2}">
      <dgm:prSet/>
      <dgm:spPr/>
      <dgm:t>
        <a:bodyPr/>
        <a:lstStyle/>
        <a:p>
          <a:endParaRPr lang="en-US"/>
        </a:p>
      </dgm:t>
    </dgm:pt>
    <dgm:pt modelId="{1DFF1944-F5DE-48F0-B02E-667BEAE99D93}">
      <dgm:prSet/>
      <dgm:spPr/>
      <dgm:t>
        <a:bodyPr/>
        <a:lstStyle/>
        <a:p>
          <a:r>
            <a:rPr lang="de-DE"/>
            <a:t>Matrizen und lineare Gleichungssysteme</a:t>
          </a:r>
          <a:endParaRPr lang="en-US"/>
        </a:p>
      </dgm:t>
    </dgm:pt>
    <dgm:pt modelId="{61743B8C-98F1-4D93-BC0A-5565BAC382B4}" type="parTrans" cxnId="{613A97A1-09C0-4DD2-A6DA-BD29F2FB4AD2}">
      <dgm:prSet/>
      <dgm:spPr/>
      <dgm:t>
        <a:bodyPr/>
        <a:lstStyle/>
        <a:p>
          <a:endParaRPr lang="en-US"/>
        </a:p>
      </dgm:t>
    </dgm:pt>
    <dgm:pt modelId="{DB73AE23-5E63-461C-A453-4C01120E8873}" type="sibTrans" cxnId="{613A97A1-09C0-4DD2-A6DA-BD29F2FB4AD2}">
      <dgm:prSet/>
      <dgm:spPr/>
      <dgm:t>
        <a:bodyPr/>
        <a:lstStyle/>
        <a:p>
          <a:endParaRPr lang="en-US"/>
        </a:p>
      </dgm:t>
    </dgm:pt>
    <dgm:pt modelId="{F1BF1B7C-E62A-4BF4-A5FD-EF78523DF81D}">
      <dgm:prSet/>
      <dgm:spPr/>
      <dgm:t>
        <a:bodyPr/>
        <a:lstStyle/>
        <a:p>
          <a:r>
            <a:rPr lang="de-DE"/>
            <a:t>Aussagelogik und logische Schaltungen</a:t>
          </a:r>
          <a:endParaRPr lang="en-US"/>
        </a:p>
      </dgm:t>
    </dgm:pt>
    <dgm:pt modelId="{B77F1B8E-691D-438C-9616-2D7EBCD7B556}" type="parTrans" cxnId="{298DD625-BF28-417E-AF1C-721FFA968656}">
      <dgm:prSet/>
      <dgm:spPr/>
      <dgm:t>
        <a:bodyPr/>
        <a:lstStyle/>
        <a:p>
          <a:endParaRPr lang="en-US"/>
        </a:p>
      </dgm:t>
    </dgm:pt>
    <dgm:pt modelId="{7607A84B-5173-4FBD-AC45-2EC44C3FBDF7}" type="sibTrans" cxnId="{298DD625-BF28-417E-AF1C-721FFA968656}">
      <dgm:prSet/>
      <dgm:spPr/>
      <dgm:t>
        <a:bodyPr/>
        <a:lstStyle/>
        <a:p>
          <a:endParaRPr lang="en-US"/>
        </a:p>
      </dgm:t>
    </dgm:pt>
    <dgm:pt modelId="{9418730B-D780-453A-A058-E5081C5006D1}" type="pres">
      <dgm:prSet presAssocID="{0B40C9B5-DC48-4E65-AEDF-B99FC267F939}" presName="linear" presStyleCnt="0">
        <dgm:presLayoutVars>
          <dgm:animLvl val="lvl"/>
          <dgm:resizeHandles val="exact"/>
        </dgm:presLayoutVars>
      </dgm:prSet>
      <dgm:spPr/>
    </dgm:pt>
    <dgm:pt modelId="{3C614474-C4D1-45B1-8142-862FD37ADC9E}" type="pres">
      <dgm:prSet presAssocID="{D2E011E5-06C9-42B1-BCC4-EE93513D74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ECC882-361C-4BA8-8251-B036717C0F8D}" type="pres">
      <dgm:prSet presAssocID="{D5A228C5-302D-4145-8F88-5202A9D6F8C4}" presName="spacer" presStyleCnt="0"/>
      <dgm:spPr/>
    </dgm:pt>
    <dgm:pt modelId="{C19A0F00-B8D7-46F3-A936-6666FA8A79AF}" type="pres">
      <dgm:prSet presAssocID="{B26A77F7-4576-45AE-B306-9E89CF75CA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06FE19-6E22-4557-A84D-5586781E713D}" type="pres">
      <dgm:prSet presAssocID="{452D122F-B3FA-4A90-9189-F9DE99CD038F}" presName="spacer" presStyleCnt="0"/>
      <dgm:spPr/>
    </dgm:pt>
    <dgm:pt modelId="{A04B0783-C9FD-4F77-B179-8A01FBE67485}" type="pres">
      <dgm:prSet presAssocID="{1DFF1944-F5DE-48F0-B02E-667BEAE99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90AA0A4-AE90-44F9-8256-0CC463813E7A}" type="pres">
      <dgm:prSet presAssocID="{DB73AE23-5E63-461C-A453-4C01120E8873}" presName="spacer" presStyleCnt="0"/>
      <dgm:spPr/>
    </dgm:pt>
    <dgm:pt modelId="{63FD0829-5B0F-44DD-B2E5-5D10C494B608}" type="pres">
      <dgm:prSet presAssocID="{F1BF1B7C-E62A-4BF4-A5FD-EF78523DF81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98DD625-BF28-417E-AF1C-721FFA968656}" srcId="{0B40C9B5-DC48-4E65-AEDF-B99FC267F939}" destId="{F1BF1B7C-E62A-4BF4-A5FD-EF78523DF81D}" srcOrd="3" destOrd="0" parTransId="{B77F1B8E-691D-438C-9616-2D7EBCD7B556}" sibTransId="{7607A84B-5173-4FBD-AC45-2EC44C3FBDF7}"/>
    <dgm:cxn modelId="{EE1D0A61-B434-4D3C-A07E-19525380E8B1}" srcId="{0B40C9B5-DC48-4E65-AEDF-B99FC267F939}" destId="{D2E011E5-06C9-42B1-BCC4-EE93513D746C}" srcOrd="0" destOrd="0" parTransId="{7EFFE1CE-58D9-4541-9C98-8D2A867287C0}" sibTransId="{D5A228C5-302D-4145-8F88-5202A9D6F8C4}"/>
    <dgm:cxn modelId="{333B4449-CCD7-452A-B96F-9F4D625552FD}" type="presOf" srcId="{1DFF1944-F5DE-48F0-B02E-667BEAE99D93}" destId="{A04B0783-C9FD-4F77-B179-8A01FBE67485}" srcOrd="0" destOrd="0" presId="urn:microsoft.com/office/officeart/2005/8/layout/vList2"/>
    <dgm:cxn modelId="{41794A8F-B45C-4BE7-9688-EEBA80E4CBC0}" type="presOf" srcId="{B26A77F7-4576-45AE-B306-9E89CF75CABA}" destId="{C19A0F00-B8D7-46F3-A936-6666FA8A79AF}" srcOrd="0" destOrd="0" presId="urn:microsoft.com/office/officeart/2005/8/layout/vList2"/>
    <dgm:cxn modelId="{613A97A1-09C0-4DD2-A6DA-BD29F2FB4AD2}" srcId="{0B40C9B5-DC48-4E65-AEDF-B99FC267F939}" destId="{1DFF1944-F5DE-48F0-B02E-667BEAE99D93}" srcOrd="2" destOrd="0" parTransId="{61743B8C-98F1-4D93-BC0A-5565BAC382B4}" sibTransId="{DB73AE23-5E63-461C-A453-4C01120E8873}"/>
    <dgm:cxn modelId="{96CDE3DF-0E7D-42E2-805D-0F34B944A5C3}" type="presOf" srcId="{D2E011E5-06C9-42B1-BCC4-EE93513D746C}" destId="{3C614474-C4D1-45B1-8142-862FD37ADC9E}" srcOrd="0" destOrd="0" presId="urn:microsoft.com/office/officeart/2005/8/layout/vList2"/>
    <dgm:cxn modelId="{721D10E4-BFCE-4F54-A800-336D788E95A2}" type="presOf" srcId="{F1BF1B7C-E62A-4BF4-A5FD-EF78523DF81D}" destId="{63FD0829-5B0F-44DD-B2E5-5D10C494B608}" srcOrd="0" destOrd="0" presId="urn:microsoft.com/office/officeart/2005/8/layout/vList2"/>
    <dgm:cxn modelId="{4CDD57E5-19FB-466F-9521-CA22751742C7}" type="presOf" srcId="{0B40C9B5-DC48-4E65-AEDF-B99FC267F939}" destId="{9418730B-D780-453A-A058-E5081C5006D1}" srcOrd="0" destOrd="0" presId="urn:microsoft.com/office/officeart/2005/8/layout/vList2"/>
    <dgm:cxn modelId="{3B5B67F0-8363-423B-8AA1-CC5F427299B2}" srcId="{0B40C9B5-DC48-4E65-AEDF-B99FC267F939}" destId="{B26A77F7-4576-45AE-B306-9E89CF75CABA}" srcOrd="1" destOrd="0" parTransId="{D1091983-C44C-4E0D-B0E1-15C5D32D3401}" sibTransId="{452D122F-B3FA-4A90-9189-F9DE99CD038F}"/>
    <dgm:cxn modelId="{F4E6C2B4-DB19-4A51-A86C-D4D18B490269}" type="presParOf" srcId="{9418730B-D780-453A-A058-E5081C5006D1}" destId="{3C614474-C4D1-45B1-8142-862FD37ADC9E}" srcOrd="0" destOrd="0" presId="urn:microsoft.com/office/officeart/2005/8/layout/vList2"/>
    <dgm:cxn modelId="{490FD2B7-F097-4A00-BD1C-C40B8D8BFED2}" type="presParOf" srcId="{9418730B-D780-453A-A058-E5081C5006D1}" destId="{69ECC882-361C-4BA8-8251-B036717C0F8D}" srcOrd="1" destOrd="0" presId="urn:microsoft.com/office/officeart/2005/8/layout/vList2"/>
    <dgm:cxn modelId="{C6DC9473-DC1A-44BD-B2AA-E5BA307D444F}" type="presParOf" srcId="{9418730B-D780-453A-A058-E5081C5006D1}" destId="{C19A0F00-B8D7-46F3-A936-6666FA8A79AF}" srcOrd="2" destOrd="0" presId="urn:microsoft.com/office/officeart/2005/8/layout/vList2"/>
    <dgm:cxn modelId="{01066B2D-C683-4C85-91E9-9B95D016EF9A}" type="presParOf" srcId="{9418730B-D780-453A-A058-E5081C5006D1}" destId="{8506FE19-6E22-4557-A84D-5586781E713D}" srcOrd="3" destOrd="0" presId="urn:microsoft.com/office/officeart/2005/8/layout/vList2"/>
    <dgm:cxn modelId="{C42DCC69-F59A-48FF-9B3E-94160848D58C}" type="presParOf" srcId="{9418730B-D780-453A-A058-E5081C5006D1}" destId="{A04B0783-C9FD-4F77-B179-8A01FBE67485}" srcOrd="4" destOrd="0" presId="urn:microsoft.com/office/officeart/2005/8/layout/vList2"/>
    <dgm:cxn modelId="{B4154D0B-048B-423E-8394-7D75D25A3FB5}" type="presParOf" srcId="{9418730B-D780-453A-A058-E5081C5006D1}" destId="{490AA0A4-AE90-44F9-8256-0CC463813E7A}" srcOrd="5" destOrd="0" presId="urn:microsoft.com/office/officeart/2005/8/layout/vList2"/>
    <dgm:cxn modelId="{58EB0F28-17AB-4A7C-B21A-17B59F0DBA68}" type="presParOf" srcId="{9418730B-D780-453A-A058-E5081C5006D1}" destId="{63FD0829-5B0F-44DD-B2E5-5D10C494B6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6E93EF-FB62-46BF-BD8B-B63D74DC423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722A45-6C1A-4CE5-9A00-53499CC91666}">
      <dgm:prSet/>
      <dgm:spPr/>
      <dgm:t>
        <a:bodyPr/>
        <a:lstStyle/>
        <a:p>
          <a:r>
            <a:rPr lang="de-DE"/>
            <a:t>Trockener Unterrichtsstil</a:t>
          </a:r>
          <a:endParaRPr lang="en-US"/>
        </a:p>
      </dgm:t>
    </dgm:pt>
    <dgm:pt modelId="{F9CD8876-E5CC-430D-A496-7B9383EC17C7}" type="parTrans" cxnId="{FBD95325-B9D7-49DF-8CA4-9C3BAD33FA4F}">
      <dgm:prSet/>
      <dgm:spPr/>
      <dgm:t>
        <a:bodyPr/>
        <a:lstStyle/>
        <a:p>
          <a:endParaRPr lang="en-US"/>
        </a:p>
      </dgm:t>
    </dgm:pt>
    <dgm:pt modelId="{4E43F5E9-EEFE-4621-A6E6-D84BF2E36873}" type="sibTrans" cxnId="{FBD95325-B9D7-49DF-8CA4-9C3BAD33FA4F}">
      <dgm:prSet/>
      <dgm:spPr/>
      <dgm:t>
        <a:bodyPr/>
        <a:lstStyle/>
        <a:p>
          <a:endParaRPr lang="en-US"/>
        </a:p>
      </dgm:t>
    </dgm:pt>
    <dgm:pt modelId="{DA724AB0-0142-4F57-9DC9-F483036EFE24}">
      <dgm:prSet/>
      <dgm:spPr/>
      <dgm:t>
        <a:bodyPr/>
        <a:lstStyle/>
        <a:p>
          <a:r>
            <a:rPr lang="de-DE"/>
            <a:t>Abstrakte Darstellung mathematischer Konzepte</a:t>
          </a:r>
          <a:endParaRPr lang="en-US"/>
        </a:p>
      </dgm:t>
    </dgm:pt>
    <dgm:pt modelId="{AB647F1F-37EA-40DC-B342-26D2DBC60E76}" type="parTrans" cxnId="{7D48617F-ED79-47AC-B2D9-34CD472D5AF7}">
      <dgm:prSet/>
      <dgm:spPr/>
      <dgm:t>
        <a:bodyPr/>
        <a:lstStyle/>
        <a:p>
          <a:endParaRPr lang="en-US"/>
        </a:p>
      </dgm:t>
    </dgm:pt>
    <dgm:pt modelId="{3E8E5208-9F27-4FD8-AD79-450888E7642F}" type="sibTrans" cxnId="{7D48617F-ED79-47AC-B2D9-34CD472D5AF7}">
      <dgm:prSet/>
      <dgm:spPr/>
      <dgm:t>
        <a:bodyPr/>
        <a:lstStyle/>
        <a:p>
          <a:endParaRPr lang="en-US"/>
        </a:p>
      </dgm:t>
    </dgm:pt>
    <dgm:pt modelId="{2F5E47DD-D00F-4601-9EE2-993F74090B39}">
      <dgm:prSet/>
      <dgm:spPr/>
      <dgm:t>
        <a:bodyPr/>
        <a:lstStyle/>
        <a:p>
          <a:r>
            <a:rPr lang="de-DE"/>
            <a:t>Mangel an Beispielen und Anwendungen</a:t>
          </a:r>
          <a:endParaRPr lang="en-US"/>
        </a:p>
      </dgm:t>
    </dgm:pt>
    <dgm:pt modelId="{AD92BA46-41DB-4E81-B651-91AF4A561C14}" type="parTrans" cxnId="{FE4246F8-FCF1-4FE1-82CA-43C5DE50E96F}">
      <dgm:prSet/>
      <dgm:spPr/>
      <dgm:t>
        <a:bodyPr/>
        <a:lstStyle/>
        <a:p>
          <a:endParaRPr lang="en-US"/>
        </a:p>
      </dgm:t>
    </dgm:pt>
    <dgm:pt modelId="{09F4A5E0-9AE5-44E1-A7F8-BFF5C25604B0}" type="sibTrans" cxnId="{FE4246F8-FCF1-4FE1-82CA-43C5DE50E96F}">
      <dgm:prSet/>
      <dgm:spPr/>
      <dgm:t>
        <a:bodyPr/>
        <a:lstStyle/>
        <a:p>
          <a:endParaRPr lang="en-US"/>
        </a:p>
      </dgm:t>
    </dgm:pt>
    <dgm:pt modelId="{0F93C1AF-D686-490F-BD31-4EE03D21FD96}">
      <dgm:prSet/>
      <dgm:spPr/>
      <dgm:t>
        <a:bodyPr/>
        <a:lstStyle/>
        <a:p>
          <a:r>
            <a:rPr lang="de-DE"/>
            <a:t>Fehlender Praxisbezug</a:t>
          </a:r>
          <a:endParaRPr lang="en-US"/>
        </a:p>
      </dgm:t>
    </dgm:pt>
    <dgm:pt modelId="{614D60E0-E27D-4C0B-A7F2-817FC73854A3}" type="parTrans" cxnId="{0B0E85F7-4331-4EB9-AB24-FD994CC6B1C2}">
      <dgm:prSet/>
      <dgm:spPr/>
      <dgm:t>
        <a:bodyPr/>
        <a:lstStyle/>
        <a:p>
          <a:endParaRPr lang="en-US"/>
        </a:p>
      </dgm:t>
    </dgm:pt>
    <dgm:pt modelId="{25AC608C-23D7-41DE-A354-12562623DB3C}" type="sibTrans" cxnId="{0B0E85F7-4331-4EB9-AB24-FD994CC6B1C2}">
      <dgm:prSet/>
      <dgm:spPr/>
      <dgm:t>
        <a:bodyPr/>
        <a:lstStyle/>
        <a:p>
          <a:endParaRPr lang="en-US"/>
        </a:p>
      </dgm:t>
    </dgm:pt>
    <dgm:pt modelId="{FF766A60-F320-45ED-BAA2-AFBC0E7E7EC8}">
      <dgm:prSet/>
      <dgm:spPr/>
      <dgm:t>
        <a:bodyPr/>
        <a:lstStyle/>
        <a:p>
          <a:r>
            <a:rPr lang="de-DE"/>
            <a:t>Geringe Motivation aufgrund fehlender realer Anwendungen</a:t>
          </a:r>
          <a:endParaRPr lang="en-US"/>
        </a:p>
      </dgm:t>
    </dgm:pt>
    <dgm:pt modelId="{F7536400-648A-4EED-B5C3-5466E5F27E33}" type="parTrans" cxnId="{9EE61E75-41B7-4E35-8C4B-608625560331}">
      <dgm:prSet/>
      <dgm:spPr/>
      <dgm:t>
        <a:bodyPr/>
        <a:lstStyle/>
        <a:p>
          <a:endParaRPr lang="en-US"/>
        </a:p>
      </dgm:t>
    </dgm:pt>
    <dgm:pt modelId="{8FE3E4E4-B047-4941-8753-A38A09CF88E1}" type="sibTrans" cxnId="{9EE61E75-41B7-4E35-8C4B-608625560331}">
      <dgm:prSet/>
      <dgm:spPr/>
      <dgm:t>
        <a:bodyPr/>
        <a:lstStyle/>
        <a:p>
          <a:endParaRPr lang="en-US"/>
        </a:p>
      </dgm:t>
    </dgm:pt>
    <dgm:pt modelId="{7FADB39A-6DB8-4E62-9AF4-0C36A218D80F}">
      <dgm:prSet/>
      <dgm:spPr/>
      <dgm:t>
        <a:bodyPr/>
        <a:lstStyle/>
        <a:p>
          <a:r>
            <a:rPr lang="de-DE"/>
            <a:t>Schwindende Lernmotivation</a:t>
          </a:r>
          <a:endParaRPr lang="en-US"/>
        </a:p>
      </dgm:t>
    </dgm:pt>
    <dgm:pt modelId="{4A17F242-A8FB-432E-98A3-6A3D0E9C07A2}" type="parTrans" cxnId="{D3EB4097-8DD6-4A04-878B-6331B83F8DA6}">
      <dgm:prSet/>
      <dgm:spPr/>
      <dgm:t>
        <a:bodyPr/>
        <a:lstStyle/>
        <a:p>
          <a:endParaRPr lang="en-US"/>
        </a:p>
      </dgm:t>
    </dgm:pt>
    <dgm:pt modelId="{A958AD30-CEF8-46F4-905C-7A97CA9EBBCA}" type="sibTrans" cxnId="{D3EB4097-8DD6-4A04-878B-6331B83F8DA6}">
      <dgm:prSet/>
      <dgm:spPr/>
      <dgm:t>
        <a:bodyPr/>
        <a:lstStyle/>
        <a:p>
          <a:endParaRPr lang="en-US"/>
        </a:p>
      </dgm:t>
    </dgm:pt>
    <dgm:pt modelId="{0A6D4167-3584-4496-818D-FBFD6CBEF935}">
      <dgm:prSet/>
      <dgm:spPr/>
      <dgm:t>
        <a:bodyPr/>
        <a:lstStyle/>
        <a:p>
          <a:r>
            <a:rPr lang="de-DE"/>
            <a:t>Lange Vorträge und Präsentationen</a:t>
          </a:r>
          <a:endParaRPr lang="en-US"/>
        </a:p>
      </dgm:t>
    </dgm:pt>
    <dgm:pt modelId="{29C8B298-7403-4F9E-B656-91791C4FDD8F}" type="parTrans" cxnId="{8AE827FA-4B7D-4C79-BB29-2E9472086C35}">
      <dgm:prSet/>
      <dgm:spPr/>
      <dgm:t>
        <a:bodyPr/>
        <a:lstStyle/>
        <a:p>
          <a:endParaRPr lang="en-US"/>
        </a:p>
      </dgm:t>
    </dgm:pt>
    <dgm:pt modelId="{E16F16CC-3138-49E2-9EAE-77DCB79ADD7C}" type="sibTrans" cxnId="{8AE827FA-4B7D-4C79-BB29-2E9472086C35}">
      <dgm:prSet/>
      <dgm:spPr/>
      <dgm:t>
        <a:bodyPr/>
        <a:lstStyle/>
        <a:p>
          <a:endParaRPr lang="en-US"/>
        </a:p>
      </dgm:t>
    </dgm:pt>
    <dgm:pt modelId="{FA7889F7-EA54-451F-9711-D9AEF975BC9F}">
      <dgm:prSet/>
      <dgm:spPr/>
      <dgm:t>
        <a:bodyPr/>
        <a:lstStyle/>
        <a:p>
          <a:r>
            <a:rPr lang="de-DE"/>
            <a:t>Hohe Konzentrationsanforderungen</a:t>
          </a:r>
          <a:endParaRPr lang="en-US"/>
        </a:p>
      </dgm:t>
    </dgm:pt>
    <dgm:pt modelId="{BE9AD222-384B-4BDF-B97D-BA28011A2D01}" type="parTrans" cxnId="{DF8EBDFC-3432-47C1-B03D-FFFDC8B6C4DF}">
      <dgm:prSet/>
      <dgm:spPr/>
      <dgm:t>
        <a:bodyPr/>
        <a:lstStyle/>
        <a:p>
          <a:endParaRPr lang="en-US"/>
        </a:p>
      </dgm:t>
    </dgm:pt>
    <dgm:pt modelId="{6746EF7D-9621-453B-A057-C2D7E424CC9C}" type="sibTrans" cxnId="{DF8EBDFC-3432-47C1-B03D-FFFDC8B6C4DF}">
      <dgm:prSet/>
      <dgm:spPr/>
      <dgm:t>
        <a:bodyPr/>
        <a:lstStyle/>
        <a:p>
          <a:endParaRPr lang="en-US"/>
        </a:p>
      </dgm:t>
    </dgm:pt>
    <dgm:pt modelId="{467FC015-ECFD-4440-B6FF-CE5D2A0D942B}">
      <dgm:prSet/>
      <dgm:spPr/>
      <dgm:t>
        <a:bodyPr/>
        <a:lstStyle/>
        <a:p>
          <a:r>
            <a:rPr lang="de-DE"/>
            <a:t>Unterschiedliche Konzentrationspannen der Studierenden</a:t>
          </a:r>
          <a:endParaRPr lang="en-US"/>
        </a:p>
      </dgm:t>
    </dgm:pt>
    <dgm:pt modelId="{379D7335-7A91-41CA-84C8-0C2659A37523}" type="parTrans" cxnId="{93260A49-F940-47D0-BFE4-6FDFF33BEC71}">
      <dgm:prSet/>
      <dgm:spPr/>
      <dgm:t>
        <a:bodyPr/>
        <a:lstStyle/>
        <a:p>
          <a:endParaRPr lang="en-US"/>
        </a:p>
      </dgm:t>
    </dgm:pt>
    <dgm:pt modelId="{13C58ECE-081B-4E99-9477-D04C897168C5}" type="sibTrans" cxnId="{93260A49-F940-47D0-BFE4-6FDFF33BEC71}">
      <dgm:prSet/>
      <dgm:spPr/>
      <dgm:t>
        <a:bodyPr/>
        <a:lstStyle/>
        <a:p>
          <a:endParaRPr lang="en-US"/>
        </a:p>
      </dgm:t>
    </dgm:pt>
    <dgm:pt modelId="{0321CD88-A5F3-4C7B-A1D0-CDBCDC65B0E4}" type="pres">
      <dgm:prSet presAssocID="{266E93EF-FB62-46BF-BD8B-B63D74DC4232}" presName="diagram" presStyleCnt="0">
        <dgm:presLayoutVars>
          <dgm:dir/>
          <dgm:resizeHandles val="exact"/>
        </dgm:presLayoutVars>
      </dgm:prSet>
      <dgm:spPr/>
    </dgm:pt>
    <dgm:pt modelId="{22E62668-0321-438C-895F-9393D2474AE0}" type="pres">
      <dgm:prSet presAssocID="{F4722A45-6C1A-4CE5-9A00-53499CC91666}" presName="node" presStyleLbl="node1" presStyleIdx="0" presStyleCnt="9">
        <dgm:presLayoutVars>
          <dgm:bulletEnabled val="1"/>
        </dgm:presLayoutVars>
      </dgm:prSet>
      <dgm:spPr/>
    </dgm:pt>
    <dgm:pt modelId="{82E29CA4-3E56-4375-85C8-AAB16929F176}" type="pres">
      <dgm:prSet presAssocID="{4E43F5E9-EEFE-4621-A6E6-D84BF2E36873}" presName="sibTrans" presStyleCnt="0"/>
      <dgm:spPr/>
    </dgm:pt>
    <dgm:pt modelId="{A65D620B-C426-48D5-93C0-54B87123DC21}" type="pres">
      <dgm:prSet presAssocID="{DA724AB0-0142-4F57-9DC9-F483036EFE24}" presName="node" presStyleLbl="node1" presStyleIdx="1" presStyleCnt="9">
        <dgm:presLayoutVars>
          <dgm:bulletEnabled val="1"/>
        </dgm:presLayoutVars>
      </dgm:prSet>
      <dgm:spPr/>
    </dgm:pt>
    <dgm:pt modelId="{923B7E1C-3C15-4B08-AED5-2AF276EE7A14}" type="pres">
      <dgm:prSet presAssocID="{3E8E5208-9F27-4FD8-AD79-450888E7642F}" presName="sibTrans" presStyleCnt="0"/>
      <dgm:spPr/>
    </dgm:pt>
    <dgm:pt modelId="{646592C2-E3D1-49FC-B8F0-FB230A160DA7}" type="pres">
      <dgm:prSet presAssocID="{2F5E47DD-D00F-4601-9EE2-993F74090B39}" presName="node" presStyleLbl="node1" presStyleIdx="2" presStyleCnt="9">
        <dgm:presLayoutVars>
          <dgm:bulletEnabled val="1"/>
        </dgm:presLayoutVars>
      </dgm:prSet>
      <dgm:spPr/>
    </dgm:pt>
    <dgm:pt modelId="{8320C8CD-A5F6-4FDB-AAAF-9DD2DCD2889B}" type="pres">
      <dgm:prSet presAssocID="{09F4A5E0-9AE5-44E1-A7F8-BFF5C25604B0}" presName="sibTrans" presStyleCnt="0"/>
      <dgm:spPr/>
    </dgm:pt>
    <dgm:pt modelId="{FBF7D5D4-A542-4ABB-8340-D55EFD9C78A7}" type="pres">
      <dgm:prSet presAssocID="{0F93C1AF-D686-490F-BD31-4EE03D21FD96}" presName="node" presStyleLbl="node1" presStyleIdx="3" presStyleCnt="9">
        <dgm:presLayoutVars>
          <dgm:bulletEnabled val="1"/>
        </dgm:presLayoutVars>
      </dgm:prSet>
      <dgm:spPr/>
    </dgm:pt>
    <dgm:pt modelId="{A5EB14F9-E0EE-4E94-9639-260D3D30BCAC}" type="pres">
      <dgm:prSet presAssocID="{25AC608C-23D7-41DE-A354-12562623DB3C}" presName="sibTrans" presStyleCnt="0"/>
      <dgm:spPr/>
    </dgm:pt>
    <dgm:pt modelId="{F5C61AE9-9A48-4BB5-A46A-8D2F96D7AFA2}" type="pres">
      <dgm:prSet presAssocID="{FF766A60-F320-45ED-BAA2-AFBC0E7E7EC8}" presName="node" presStyleLbl="node1" presStyleIdx="4" presStyleCnt="9">
        <dgm:presLayoutVars>
          <dgm:bulletEnabled val="1"/>
        </dgm:presLayoutVars>
      </dgm:prSet>
      <dgm:spPr/>
    </dgm:pt>
    <dgm:pt modelId="{5B6100A3-EF61-4FEB-A6B8-5217D5C9FC00}" type="pres">
      <dgm:prSet presAssocID="{8FE3E4E4-B047-4941-8753-A38A09CF88E1}" presName="sibTrans" presStyleCnt="0"/>
      <dgm:spPr/>
    </dgm:pt>
    <dgm:pt modelId="{533972C1-A1C0-4DB9-81D4-9731F83586E8}" type="pres">
      <dgm:prSet presAssocID="{7FADB39A-6DB8-4E62-9AF4-0C36A218D80F}" presName="node" presStyleLbl="node1" presStyleIdx="5" presStyleCnt="9">
        <dgm:presLayoutVars>
          <dgm:bulletEnabled val="1"/>
        </dgm:presLayoutVars>
      </dgm:prSet>
      <dgm:spPr/>
    </dgm:pt>
    <dgm:pt modelId="{3119A582-D53D-4C8D-9542-5C62894B6BB7}" type="pres">
      <dgm:prSet presAssocID="{A958AD30-CEF8-46F4-905C-7A97CA9EBBCA}" presName="sibTrans" presStyleCnt="0"/>
      <dgm:spPr/>
    </dgm:pt>
    <dgm:pt modelId="{92A3F23F-6342-446C-A2A6-024E4399F29C}" type="pres">
      <dgm:prSet presAssocID="{0A6D4167-3584-4496-818D-FBFD6CBEF935}" presName="node" presStyleLbl="node1" presStyleIdx="6" presStyleCnt="9">
        <dgm:presLayoutVars>
          <dgm:bulletEnabled val="1"/>
        </dgm:presLayoutVars>
      </dgm:prSet>
      <dgm:spPr/>
    </dgm:pt>
    <dgm:pt modelId="{A91A7E87-6339-48E1-9F12-1A4ED86E5170}" type="pres">
      <dgm:prSet presAssocID="{E16F16CC-3138-49E2-9EAE-77DCB79ADD7C}" presName="sibTrans" presStyleCnt="0"/>
      <dgm:spPr/>
    </dgm:pt>
    <dgm:pt modelId="{3DA7AC90-09E0-4E54-9685-DF21C1D990F3}" type="pres">
      <dgm:prSet presAssocID="{FA7889F7-EA54-451F-9711-D9AEF975BC9F}" presName="node" presStyleLbl="node1" presStyleIdx="7" presStyleCnt="9">
        <dgm:presLayoutVars>
          <dgm:bulletEnabled val="1"/>
        </dgm:presLayoutVars>
      </dgm:prSet>
      <dgm:spPr/>
    </dgm:pt>
    <dgm:pt modelId="{283A2770-B124-4049-A9E3-FE91261F3E1F}" type="pres">
      <dgm:prSet presAssocID="{6746EF7D-9621-453B-A057-C2D7E424CC9C}" presName="sibTrans" presStyleCnt="0"/>
      <dgm:spPr/>
    </dgm:pt>
    <dgm:pt modelId="{670F980C-1028-48A1-8ECA-3C120C836933}" type="pres">
      <dgm:prSet presAssocID="{467FC015-ECFD-4440-B6FF-CE5D2A0D942B}" presName="node" presStyleLbl="node1" presStyleIdx="8" presStyleCnt="9">
        <dgm:presLayoutVars>
          <dgm:bulletEnabled val="1"/>
        </dgm:presLayoutVars>
      </dgm:prSet>
      <dgm:spPr/>
    </dgm:pt>
  </dgm:ptLst>
  <dgm:cxnLst>
    <dgm:cxn modelId="{FBD95325-B9D7-49DF-8CA4-9C3BAD33FA4F}" srcId="{266E93EF-FB62-46BF-BD8B-B63D74DC4232}" destId="{F4722A45-6C1A-4CE5-9A00-53499CC91666}" srcOrd="0" destOrd="0" parTransId="{F9CD8876-E5CC-430D-A496-7B9383EC17C7}" sibTransId="{4E43F5E9-EEFE-4621-A6E6-D84BF2E36873}"/>
    <dgm:cxn modelId="{9E569C28-7E26-4C76-B658-9118C0B8164D}" type="presOf" srcId="{FA7889F7-EA54-451F-9711-D9AEF975BC9F}" destId="{3DA7AC90-09E0-4E54-9685-DF21C1D990F3}" srcOrd="0" destOrd="0" presId="urn:microsoft.com/office/officeart/2005/8/layout/default"/>
    <dgm:cxn modelId="{7C65A33C-AFB0-42BE-B08B-092D0086D10A}" type="presOf" srcId="{7FADB39A-6DB8-4E62-9AF4-0C36A218D80F}" destId="{533972C1-A1C0-4DB9-81D4-9731F83586E8}" srcOrd="0" destOrd="0" presId="urn:microsoft.com/office/officeart/2005/8/layout/default"/>
    <dgm:cxn modelId="{EA726940-4CD3-4CF6-8D44-E0E6D86E9D99}" type="presOf" srcId="{F4722A45-6C1A-4CE5-9A00-53499CC91666}" destId="{22E62668-0321-438C-895F-9393D2474AE0}" srcOrd="0" destOrd="0" presId="urn:microsoft.com/office/officeart/2005/8/layout/default"/>
    <dgm:cxn modelId="{93260A49-F940-47D0-BFE4-6FDFF33BEC71}" srcId="{266E93EF-FB62-46BF-BD8B-B63D74DC4232}" destId="{467FC015-ECFD-4440-B6FF-CE5D2A0D942B}" srcOrd="8" destOrd="0" parTransId="{379D7335-7A91-41CA-84C8-0C2659A37523}" sibTransId="{13C58ECE-081B-4E99-9477-D04C897168C5}"/>
    <dgm:cxn modelId="{64FDAA49-4261-4B0A-AE6E-7BA82EDB19E5}" type="presOf" srcId="{DA724AB0-0142-4F57-9DC9-F483036EFE24}" destId="{A65D620B-C426-48D5-93C0-54B87123DC21}" srcOrd="0" destOrd="0" presId="urn:microsoft.com/office/officeart/2005/8/layout/default"/>
    <dgm:cxn modelId="{A7D07D6F-6731-443B-95E1-36C3C1DF3CFB}" type="presOf" srcId="{467FC015-ECFD-4440-B6FF-CE5D2A0D942B}" destId="{670F980C-1028-48A1-8ECA-3C120C836933}" srcOrd="0" destOrd="0" presId="urn:microsoft.com/office/officeart/2005/8/layout/default"/>
    <dgm:cxn modelId="{9EE61E75-41B7-4E35-8C4B-608625560331}" srcId="{266E93EF-FB62-46BF-BD8B-B63D74DC4232}" destId="{FF766A60-F320-45ED-BAA2-AFBC0E7E7EC8}" srcOrd="4" destOrd="0" parTransId="{F7536400-648A-4EED-B5C3-5466E5F27E33}" sibTransId="{8FE3E4E4-B047-4941-8753-A38A09CF88E1}"/>
    <dgm:cxn modelId="{7D48617F-ED79-47AC-B2D9-34CD472D5AF7}" srcId="{266E93EF-FB62-46BF-BD8B-B63D74DC4232}" destId="{DA724AB0-0142-4F57-9DC9-F483036EFE24}" srcOrd="1" destOrd="0" parTransId="{AB647F1F-37EA-40DC-B342-26D2DBC60E76}" sibTransId="{3E8E5208-9F27-4FD8-AD79-450888E7642F}"/>
    <dgm:cxn modelId="{76A2F793-1208-4D18-9C89-70C33C27C0C9}" type="presOf" srcId="{0F93C1AF-D686-490F-BD31-4EE03D21FD96}" destId="{FBF7D5D4-A542-4ABB-8340-D55EFD9C78A7}" srcOrd="0" destOrd="0" presId="urn:microsoft.com/office/officeart/2005/8/layout/default"/>
    <dgm:cxn modelId="{D3EB4097-8DD6-4A04-878B-6331B83F8DA6}" srcId="{266E93EF-FB62-46BF-BD8B-B63D74DC4232}" destId="{7FADB39A-6DB8-4E62-9AF4-0C36A218D80F}" srcOrd="5" destOrd="0" parTransId="{4A17F242-A8FB-432E-98A3-6A3D0E9C07A2}" sibTransId="{A958AD30-CEF8-46F4-905C-7A97CA9EBBCA}"/>
    <dgm:cxn modelId="{84A72EB0-7940-4BE3-80A0-C0CA008062D9}" type="presOf" srcId="{FF766A60-F320-45ED-BAA2-AFBC0E7E7EC8}" destId="{F5C61AE9-9A48-4BB5-A46A-8D2F96D7AFA2}" srcOrd="0" destOrd="0" presId="urn:microsoft.com/office/officeart/2005/8/layout/default"/>
    <dgm:cxn modelId="{D89A49C3-98D2-48FB-B888-C0245A2B0A4E}" type="presOf" srcId="{2F5E47DD-D00F-4601-9EE2-993F74090B39}" destId="{646592C2-E3D1-49FC-B8F0-FB230A160DA7}" srcOrd="0" destOrd="0" presId="urn:microsoft.com/office/officeart/2005/8/layout/default"/>
    <dgm:cxn modelId="{3615E7C4-1EA3-4A88-AF91-0A8476378CD6}" type="presOf" srcId="{266E93EF-FB62-46BF-BD8B-B63D74DC4232}" destId="{0321CD88-A5F3-4C7B-A1D0-CDBCDC65B0E4}" srcOrd="0" destOrd="0" presId="urn:microsoft.com/office/officeart/2005/8/layout/default"/>
    <dgm:cxn modelId="{F1A813D1-6034-4E52-A6EA-07DAC9D29144}" type="presOf" srcId="{0A6D4167-3584-4496-818D-FBFD6CBEF935}" destId="{92A3F23F-6342-446C-A2A6-024E4399F29C}" srcOrd="0" destOrd="0" presId="urn:microsoft.com/office/officeart/2005/8/layout/default"/>
    <dgm:cxn modelId="{0B0E85F7-4331-4EB9-AB24-FD994CC6B1C2}" srcId="{266E93EF-FB62-46BF-BD8B-B63D74DC4232}" destId="{0F93C1AF-D686-490F-BD31-4EE03D21FD96}" srcOrd="3" destOrd="0" parTransId="{614D60E0-E27D-4C0B-A7F2-817FC73854A3}" sibTransId="{25AC608C-23D7-41DE-A354-12562623DB3C}"/>
    <dgm:cxn modelId="{FE4246F8-FCF1-4FE1-82CA-43C5DE50E96F}" srcId="{266E93EF-FB62-46BF-BD8B-B63D74DC4232}" destId="{2F5E47DD-D00F-4601-9EE2-993F74090B39}" srcOrd="2" destOrd="0" parTransId="{AD92BA46-41DB-4E81-B651-91AF4A561C14}" sibTransId="{09F4A5E0-9AE5-44E1-A7F8-BFF5C25604B0}"/>
    <dgm:cxn modelId="{8AE827FA-4B7D-4C79-BB29-2E9472086C35}" srcId="{266E93EF-FB62-46BF-BD8B-B63D74DC4232}" destId="{0A6D4167-3584-4496-818D-FBFD6CBEF935}" srcOrd="6" destOrd="0" parTransId="{29C8B298-7403-4F9E-B656-91791C4FDD8F}" sibTransId="{E16F16CC-3138-49E2-9EAE-77DCB79ADD7C}"/>
    <dgm:cxn modelId="{DF8EBDFC-3432-47C1-B03D-FFFDC8B6C4DF}" srcId="{266E93EF-FB62-46BF-BD8B-B63D74DC4232}" destId="{FA7889F7-EA54-451F-9711-D9AEF975BC9F}" srcOrd="7" destOrd="0" parTransId="{BE9AD222-384B-4BDF-B97D-BA28011A2D01}" sibTransId="{6746EF7D-9621-453B-A057-C2D7E424CC9C}"/>
    <dgm:cxn modelId="{521D597F-F785-46B1-BBA8-DD014FF7508C}" type="presParOf" srcId="{0321CD88-A5F3-4C7B-A1D0-CDBCDC65B0E4}" destId="{22E62668-0321-438C-895F-9393D2474AE0}" srcOrd="0" destOrd="0" presId="urn:microsoft.com/office/officeart/2005/8/layout/default"/>
    <dgm:cxn modelId="{88EE1F46-B9AD-4AFB-B78C-60E4D9155D8F}" type="presParOf" srcId="{0321CD88-A5F3-4C7B-A1D0-CDBCDC65B0E4}" destId="{82E29CA4-3E56-4375-85C8-AAB16929F176}" srcOrd="1" destOrd="0" presId="urn:microsoft.com/office/officeart/2005/8/layout/default"/>
    <dgm:cxn modelId="{56D24001-8F96-47D9-A531-04BD9E6FF72F}" type="presParOf" srcId="{0321CD88-A5F3-4C7B-A1D0-CDBCDC65B0E4}" destId="{A65D620B-C426-48D5-93C0-54B87123DC21}" srcOrd="2" destOrd="0" presId="urn:microsoft.com/office/officeart/2005/8/layout/default"/>
    <dgm:cxn modelId="{8A0E38C8-F027-47B2-AA82-60577E8967C0}" type="presParOf" srcId="{0321CD88-A5F3-4C7B-A1D0-CDBCDC65B0E4}" destId="{923B7E1C-3C15-4B08-AED5-2AF276EE7A14}" srcOrd="3" destOrd="0" presId="urn:microsoft.com/office/officeart/2005/8/layout/default"/>
    <dgm:cxn modelId="{119EF137-1F79-4E46-939D-429980FE6FF5}" type="presParOf" srcId="{0321CD88-A5F3-4C7B-A1D0-CDBCDC65B0E4}" destId="{646592C2-E3D1-49FC-B8F0-FB230A160DA7}" srcOrd="4" destOrd="0" presId="urn:microsoft.com/office/officeart/2005/8/layout/default"/>
    <dgm:cxn modelId="{81DDA3DF-C200-441C-9117-44365C562E0A}" type="presParOf" srcId="{0321CD88-A5F3-4C7B-A1D0-CDBCDC65B0E4}" destId="{8320C8CD-A5F6-4FDB-AAAF-9DD2DCD2889B}" srcOrd="5" destOrd="0" presId="urn:microsoft.com/office/officeart/2005/8/layout/default"/>
    <dgm:cxn modelId="{382C4D23-9A12-4A65-ACD2-312988032801}" type="presParOf" srcId="{0321CD88-A5F3-4C7B-A1D0-CDBCDC65B0E4}" destId="{FBF7D5D4-A542-4ABB-8340-D55EFD9C78A7}" srcOrd="6" destOrd="0" presId="urn:microsoft.com/office/officeart/2005/8/layout/default"/>
    <dgm:cxn modelId="{006039EF-1569-4838-87FA-A89044B035EA}" type="presParOf" srcId="{0321CD88-A5F3-4C7B-A1D0-CDBCDC65B0E4}" destId="{A5EB14F9-E0EE-4E94-9639-260D3D30BCAC}" srcOrd="7" destOrd="0" presId="urn:microsoft.com/office/officeart/2005/8/layout/default"/>
    <dgm:cxn modelId="{D959F5D3-8DEF-40A7-9836-51034CEE5B77}" type="presParOf" srcId="{0321CD88-A5F3-4C7B-A1D0-CDBCDC65B0E4}" destId="{F5C61AE9-9A48-4BB5-A46A-8D2F96D7AFA2}" srcOrd="8" destOrd="0" presId="urn:microsoft.com/office/officeart/2005/8/layout/default"/>
    <dgm:cxn modelId="{D510D133-5F55-4D9A-BE75-140E381B5D06}" type="presParOf" srcId="{0321CD88-A5F3-4C7B-A1D0-CDBCDC65B0E4}" destId="{5B6100A3-EF61-4FEB-A6B8-5217D5C9FC00}" srcOrd="9" destOrd="0" presId="urn:microsoft.com/office/officeart/2005/8/layout/default"/>
    <dgm:cxn modelId="{ECED4EA9-F9AA-4774-80EB-A5F64614EFA4}" type="presParOf" srcId="{0321CD88-A5F3-4C7B-A1D0-CDBCDC65B0E4}" destId="{533972C1-A1C0-4DB9-81D4-9731F83586E8}" srcOrd="10" destOrd="0" presId="urn:microsoft.com/office/officeart/2005/8/layout/default"/>
    <dgm:cxn modelId="{74B047F5-6992-495B-A84E-782BC6A4A60C}" type="presParOf" srcId="{0321CD88-A5F3-4C7B-A1D0-CDBCDC65B0E4}" destId="{3119A582-D53D-4C8D-9542-5C62894B6BB7}" srcOrd="11" destOrd="0" presId="urn:microsoft.com/office/officeart/2005/8/layout/default"/>
    <dgm:cxn modelId="{40E5E8B6-2E69-4EB0-A42D-537E74DEB956}" type="presParOf" srcId="{0321CD88-A5F3-4C7B-A1D0-CDBCDC65B0E4}" destId="{92A3F23F-6342-446C-A2A6-024E4399F29C}" srcOrd="12" destOrd="0" presId="urn:microsoft.com/office/officeart/2005/8/layout/default"/>
    <dgm:cxn modelId="{30AD81B1-A574-481C-AF7F-0EF004E08E8B}" type="presParOf" srcId="{0321CD88-A5F3-4C7B-A1D0-CDBCDC65B0E4}" destId="{A91A7E87-6339-48E1-9F12-1A4ED86E5170}" srcOrd="13" destOrd="0" presId="urn:microsoft.com/office/officeart/2005/8/layout/default"/>
    <dgm:cxn modelId="{4EF98A94-16FC-4F27-8072-0B7FC249E3A8}" type="presParOf" srcId="{0321CD88-A5F3-4C7B-A1D0-CDBCDC65B0E4}" destId="{3DA7AC90-09E0-4E54-9685-DF21C1D990F3}" srcOrd="14" destOrd="0" presId="urn:microsoft.com/office/officeart/2005/8/layout/default"/>
    <dgm:cxn modelId="{EF55BF3E-80A2-4422-A9F0-4E56F0AC0B19}" type="presParOf" srcId="{0321CD88-A5F3-4C7B-A1D0-CDBCDC65B0E4}" destId="{283A2770-B124-4049-A9E3-FE91261F3E1F}" srcOrd="15" destOrd="0" presId="urn:microsoft.com/office/officeart/2005/8/layout/default"/>
    <dgm:cxn modelId="{8028BF1F-2FD6-46B7-9B36-8E248028317D}" type="presParOf" srcId="{0321CD88-A5F3-4C7B-A1D0-CDBCDC65B0E4}" destId="{670F980C-1028-48A1-8ECA-3C120C836933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15B7F6-E928-421D-9FB0-3D09651184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CEF03D-28D5-460A-82CB-37CB59037152}">
      <dgm:prSet/>
      <dgm:spPr/>
      <dgm:t>
        <a:bodyPr/>
        <a:lstStyle/>
        <a:p>
          <a:r>
            <a:rPr lang="de-DE" dirty="0"/>
            <a:t>Beispielaufgabe</a:t>
          </a:r>
          <a:endParaRPr lang="en-US" dirty="0"/>
        </a:p>
      </dgm:t>
    </dgm:pt>
    <dgm:pt modelId="{BA649C44-4B31-440C-B29A-A33806CFF646}" type="sibTrans" cxnId="{8B815137-0370-4FEE-ACA6-E8B1190C7EF9}">
      <dgm:prSet/>
      <dgm:spPr/>
      <dgm:t>
        <a:bodyPr/>
        <a:lstStyle/>
        <a:p>
          <a:endParaRPr lang="en-US"/>
        </a:p>
      </dgm:t>
    </dgm:pt>
    <dgm:pt modelId="{9A57165F-7FFD-4117-BF3F-0340DC60744A}" type="parTrans" cxnId="{8B815137-0370-4FEE-ACA6-E8B1190C7EF9}">
      <dgm:prSet/>
      <dgm:spPr/>
      <dgm:t>
        <a:bodyPr/>
        <a:lstStyle/>
        <a:p>
          <a:endParaRPr lang="en-US"/>
        </a:p>
      </dgm:t>
    </dgm:pt>
    <dgm:pt modelId="{703A0998-9111-4B6A-81A5-107CBCD74D1D}">
      <dgm:prSet/>
      <dgm:spPr/>
      <dgm:t>
        <a:bodyPr/>
        <a:lstStyle/>
        <a:p>
          <a:r>
            <a:rPr lang="de-DE"/>
            <a:t>Aufgaben</a:t>
          </a:r>
          <a:endParaRPr lang="en-US"/>
        </a:p>
      </dgm:t>
    </dgm:pt>
    <dgm:pt modelId="{602CAF08-5A6A-4664-88C3-80D4ECF4C465}" type="sibTrans" cxnId="{274C457A-B47B-4367-9C68-8EE9A71D3F70}">
      <dgm:prSet/>
      <dgm:spPr/>
      <dgm:t>
        <a:bodyPr/>
        <a:lstStyle/>
        <a:p>
          <a:endParaRPr lang="en-US"/>
        </a:p>
      </dgm:t>
    </dgm:pt>
    <dgm:pt modelId="{94BB7D00-7626-4C7F-B10B-5445323D2822}" type="parTrans" cxnId="{274C457A-B47B-4367-9C68-8EE9A71D3F70}">
      <dgm:prSet/>
      <dgm:spPr/>
      <dgm:t>
        <a:bodyPr/>
        <a:lstStyle/>
        <a:p>
          <a:endParaRPr lang="en-US"/>
        </a:p>
      </dgm:t>
    </dgm:pt>
    <dgm:pt modelId="{C37B5CB8-F775-43AF-AD6A-ACBC913A25A6}">
      <dgm:prSet/>
      <dgm:spPr/>
      <dgm:t>
        <a:bodyPr/>
        <a:lstStyle/>
        <a:p>
          <a:r>
            <a:rPr lang="de-DE"/>
            <a:t>Stärken</a:t>
          </a:r>
          <a:endParaRPr lang="en-US"/>
        </a:p>
      </dgm:t>
    </dgm:pt>
    <dgm:pt modelId="{68788DDD-CC73-4E42-99E1-41C7C0E9FCA2}" type="sibTrans" cxnId="{1C4E79DB-20E1-48BF-8B02-16DEC7153C66}">
      <dgm:prSet/>
      <dgm:spPr/>
      <dgm:t>
        <a:bodyPr/>
        <a:lstStyle/>
        <a:p>
          <a:endParaRPr lang="en-US"/>
        </a:p>
      </dgm:t>
    </dgm:pt>
    <dgm:pt modelId="{90B4FA9B-2E61-48D2-A2C2-1AC47F9A01A0}" type="parTrans" cxnId="{1C4E79DB-20E1-48BF-8B02-16DEC7153C66}">
      <dgm:prSet/>
      <dgm:spPr/>
      <dgm:t>
        <a:bodyPr/>
        <a:lstStyle/>
        <a:p>
          <a:endParaRPr lang="en-US"/>
        </a:p>
      </dgm:t>
    </dgm:pt>
    <dgm:pt modelId="{44FA00D7-7095-41CE-AFB6-B1749CCD6628}">
      <dgm:prSet/>
      <dgm:spPr/>
      <dgm:t>
        <a:bodyPr/>
        <a:lstStyle/>
        <a:p>
          <a:r>
            <a:rPr lang="de-DE" dirty="0"/>
            <a:t>Lernziele</a:t>
          </a:r>
          <a:endParaRPr lang="en-US" dirty="0"/>
        </a:p>
      </dgm:t>
    </dgm:pt>
    <dgm:pt modelId="{B4182A1B-D74C-4C07-9BB6-44094E9ECDF0}" type="sibTrans" cxnId="{8ABB7BC8-B6CC-40AF-AF26-D55B89BDAAB1}">
      <dgm:prSet/>
      <dgm:spPr/>
      <dgm:t>
        <a:bodyPr/>
        <a:lstStyle/>
        <a:p>
          <a:endParaRPr lang="en-US"/>
        </a:p>
      </dgm:t>
    </dgm:pt>
    <dgm:pt modelId="{FBD558DA-71E2-449B-8E73-7059004534BC}" type="parTrans" cxnId="{8ABB7BC8-B6CC-40AF-AF26-D55B89BDAAB1}">
      <dgm:prSet/>
      <dgm:spPr/>
      <dgm:t>
        <a:bodyPr/>
        <a:lstStyle/>
        <a:p>
          <a:endParaRPr lang="en-US"/>
        </a:p>
      </dgm:t>
    </dgm:pt>
    <dgm:pt modelId="{FF891FD1-D3F5-4329-9FF5-B259F8CD75DE}">
      <dgm:prSet/>
      <dgm:spPr/>
      <dgm:t>
        <a:bodyPr/>
        <a:lstStyle/>
        <a:p>
          <a:r>
            <a:rPr lang="de-DE" dirty="0"/>
            <a:t>Entwicklung</a:t>
          </a:r>
        </a:p>
      </dgm:t>
    </dgm:pt>
    <dgm:pt modelId="{19C96070-4A7F-4764-80DE-10E3AA07609F}" type="parTrans" cxnId="{8F9CDC67-EC2D-42E1-B925-127FF359B227}">
      <dgm:prSet/>
      <dgm:spPr/>
    </dgm:pt>
    <dgm:pt modelId="{BCD8CD19-1E4B-4F31-819F-913912619562}" type="sibTrans" cxnId="{8F9CDC67-EC2D-42E1-B925-127FF359B227}">
      <dgm:prSet/>
      <dgm:spPr/>
    </dgm:pt>
    <dgm:pt modelId="{07C213F5-0784-4661-92AB-BD8847573A51}">
      <dgm:prSet/>
      <dgm:spPr/>
      <dgm:t>
        <a:bodyPr/>
        <a:lstStyle/>
        <a:p>
          <a:r>
            <a:rPr lang="de-DE" dirty="0"/>
            <a:t>Einführung</a:t>
          </a:r>
        </a:p>
      </dgm:t>
    </dgm:pt>
    <dgm:pt modelId="{5AF4F4EA-DF72-495B-8EFA-7BABEC3E279E}" type="parTrans" cxnId="{D7DB0D72-FB02-421E-ACAD-21BAEB37C8E9}">
      <dgm:prSet/>
      <dgm:spPr/>
    </dgm:pt>
    <dgm:pt modelId="{81DA1748-C33D-42B8-AB15-196B942A3E59}" type="sibTrans" cxnId="{D7DB0D72-FB02-421E-ACAD-21BAEB37C8E9}">
      <dgm:prSet/>
      <dgm:spPr/>
    </dgm:pt>
    <dgm:pt modelId="{865277B8-78F7-4A67-8A92-221C2C858C38}" type="pres">
      <dgm:prSet presAssocID="{BA15B7F6-E928-421D-9FB0-3D09651184B1}" presName="diagram" presStyleCnt="0">
        <dgm:presLayoutVars>
          <dgm:dir/>
          <dgm:resizeHandles val="exact"/>
        </dgm:presLayoutVars>
      </dgm:prSet>
      <dgm:spPr/>
    </dgm:pt>
    <dgm:pt modelId="{CF5A333C-CDE2-4844-B76F-BDCD4BBFA36A}" type="pres">
      <dgm:prSet presAssocID="{44FA00D7-7095-41CE-AFB6-B1749CCD6628}" presName="node" presStyleLbl="node1" presStyleIdx="0" presStyleCnt="6">
        <dgm:presLayoutVars>
          <dgm:bulletEnabled val="1"/>
        </dgm:presLayoutVars>
      </dgm:prSet>
      <dgm:spPr/>
    </dgm:pt>
    <dgm:pt modelId="{43C865F0-62D2-4B5C-9206-5B50B33E6033}" type="pres">
      <dgm:prSet presAssocID="{B4182A1B-D74C-4C07-9BB6-44094E9ECDF0}" presName="sibTrans" presStyleCnt="0"/>
      <dgm:spPr/>
    </dgm:pt>
    <dgm:pt modelId="{3DE5DF50-FD1D-4C5D-B26A-07D43359B201}" type="pres">
      <dgm:prSet presAssocID="{C37B5CB8-F775-43AF-AD6A-ACBC913A25A6}" presName="node" presStyleLbl="node1" presStyleIdx="1" presStyleCnt="6">
        <dgm:presLayoutVars>
          <dgm:bulletEnabled val="1"/>
        </dgm:presLayoutVars>
      </dgm:prSet>
      <dgm:spPr/>
    </dgm:pt>
    <dgm:pt modelId="{27D03137-807C-49CD-AA4D-53F19FEF68F2}" type="pres">
      <dgm:prSet presAssocID="{68788DDD-CC73-4E42-99E1-41C7C0E9FCA2}" presName="sibTrans" presStyleCnt="0"/>
      <dgm:spPr/>
    </dgm:pt>
    <dgm:pt modelId="{82680D82-7E22-413E-8B6C-B482FDD6ABCE}" type="pres">
      <dgm:prSet presAssocID="{703A0998-9111-4B6A-81A5-107CBCD74D1D}" presName="node" presStyleLbl="node1" presStyleIdx="2" presStyleCnt="6">
        <dgm:presLayoutVars>
          <dgm:bulletEnabled val="1"/>
        </dgm:presLayoutVars>
      </dgm:prSet>
      <dgm:spPr/>
    </dgm:pt>
    <dgm:pt modelId="{30D3EAC2-AA39-454C-93D1-BFDFE3104C86}" type="pres">
      <dgm:prSet presAssocID="{602CAF08-5A6A-4664-88C3-80D4ECF4C465}" presName="sibTrans" presStyleCnt="0"/>
      <dgm:spPr/>
    </dgm:pt>
    <dgm:pt modelId="{650137A5-E126-4404-8CF3-818D64501365}" type="pres">
      <dgm:prSet presAssocID="{56CEF03D-28D5-460A-82CB-37CB59037152}" presName="node" presStyleLbl="node1" presStyleIdx="3" presStyleCnt="6">
        <dgm:presLayoutVars>
          <dgm:bulletEnabled val="1"/>
        </dgm:presLayoutVars>
      </dgm:prSet>
      <dgm:spPr/>
    </dgm:pt>
    <dgm:pt modelId="{1FC2F133-F742-4D5B-8E65-2137DB478D3C}" type="pres">
      <dgm:prSet presAssocID="{BA649C44-4B31-440C-B29A-A33806CFF646}" presName="sibTrans" presStyleCnt="0"/>
      <dgm:spPr/>
    </dgm:pt>
    <dgm:pt modelId="{DA331F2B-5777-48BC-832C-CA4B2CDBD953}" type="pres">
      <dgm:prSet presAssocID="{FF891FD1-D3F5-4329-9FF5-B259F8CD75DE}" presName="node" presStyleLbl="node1" presStyleIdx="4" presStyleCnt="6">
        <dgm:presLayoutVars>
          <dgm:bulletEnabled val="1"/>
        </dgm:presLayoutVars>
      </dgm:prSet>
      <dgm:spPr/>
    </dgm:pt>
    <dgm:pt modelId="{A4D29360-3049-4141-9809-ECBF857A6E18}" type="pres">
      <dgm:prSet presAssocID="{BCD8CD19-1E4B-4F31-819F-913912619562}" presName="sibTrans" presStyleCnt="0"/>
      <dgm:spPr/>
    </dgm:pt>
    <dgm:pt modelId="{AD0A8941-4CCD-4DDB-81C2-FC2456B473A8}" type="pres">
      <dgm:prSet presAssocID="{07C213F5-0784-4661-92AB-BD8847573A51}" presName="node" presStyleLbl="node1" presStyleIdx="5" presStyleCnt="6">
        <dgm:presLayoutVars>
          <dgm:bulletEnabled val="1"/>
        </dgm:presLayoutVars>
      </dgm:prSet>
      <dgm:spPr/>
    </dgm:pt>
  </dgm:ptLst>
  <dgm:cxnLst>
    <dgm:cxn modelId="{7459920A-604F-4EDD-89B2-C774531A82CA}" type="presOf" srcId="{07C213F5-0784-4661-92AB-BD8847573A51}" destId="{AD0A8941-4CCD-4DDB-81C2-FC2456B473A8}" srcOrd="0" destOrd="0" presId="urn:microsoft.com/office/officeart/2005/8/layout/default"/>
    <dgm:cxn modelId="{8B815137-0370-4FEE-ACA6-E8B1190C7EF9}" srcId="{BA15B7F6-E928-421D-9FB0-3D09651184B1}" destId="{56CEF03D-28D5-460A-82CB-37CB59037152}" srcOrd="3" destOrd="0" parTransId="{9A57165F-7FFD-4117-BF3F-0340DC60744A}" sibTransId="{BA649C44-4B31-440C-B29A-A33806CFF646}"/>
    <dgm:cxn modelId="{9537C662-DEE0-4CFE-B2EB-35BF7054CBDD}" type="presOf" srcId="{C37B5CB8-F775-43AF-AD6A-ACBC913A25A6}" destId="{3DE5DF50-FD1D-4C5D-B26A-07D43359B201}" srcOrd="0" destOrd="0" presId="urn:microsoft.com/office/officeart/2005/8/layout/default"/>
    <dgm:cxn modelId="{3B5B3F66-55A6-4139-B6CD-7B24D71BA065}" type="presOf" srcId="{703A0998-9111-4B6A-81A5-107CBCD74D1D}" destId="{82680D82-7E22-413E-8B6C-B482FDD6ABCE}" srcOrd="0" destOrd="0" presId="urn:microsoft.com/office/officeart/2005/8/layout/default"/>
    <dgm:cxn modelId="{8F9CDC67-EC2D-42E1-B925-127FF359B227}" srcId="{BA15B7F6-E928-421D-9FB0-3D09651184B1}" destId="{FF891FD1-D3F5-4329-9FF5-B259F8CD75DE}" srcOrd="4" destOrd="0" parTransId="{19C96070-4A7F-4764-80DE-10E3AA07609F}" sibTransId="{BCD8CD19-1E4B-4F31-819F-913912619562}"/>
    <dgm:cxn modelId="{D7DB0D72-FB02-421E-ACAD-21BAEB37C8E9}" srcId="{BA15B7F6-E928-421D-9FB0-3D09651184B1}" destId="{07C213F5-0784-4661-92AB-BD8847573A51}" srcOrd="5" destOrd="0" parTransId="{5AF4F4EA-DF72-495B-8EFA-7BABEC3E279E}" sibTransId="{81DA1748-C33D-42B8-AB15-196B942A3E59}"/>
    <dgm:cxn modelId="{3359C858-A4C3-4F6D-AEB9-28E79F92C492}" type="presOf" srcId="{BA15B7F6-E928-421D-9FB0-3D09651184B1}" destId="{865277B8-78F7-4A67-8A92-221C2C858C38}" srcOrd="0" destOrd="0" presId="urn:microsoft.com/office/officeart/2005/8/layout/default"/>
    <dgm:cxn modelId="{274C457A-B47B-4367-9C68-8EE9A71D3F70}" srcId="{BA15B7F6-E928-421D-9FB0-3D09651184B1}" destId="{703A0998-9111-4B6A-81A5-107CBCD74D1D}" srcOrd="2" destOrd="0" parTransId="{94BB7D00-7626-4C7F-B10B-5445323D2822}" sibTransId="{602CAF08-5A6A-4664-88C3-80D4ECF4C465}"/>
    <dgm:cxn modelId="{129BAC7B-BBF9-41CA-BC36-6FB1A1B6214A}" type="presOf" srcId="{56CEF03D-28D5-460A-82CB-37CB59037152}" destId="{650137A5-E126-4404-8CF3-818D64501365}" srcOrd="0" destOrd="0" presId="urn:microsoft.com/office/officeart/2005/8/layout/default"/>
    <dgm:cxn modelId="{8471517D-029B-416F-8C7D-B745A97B894C}" type="presOf" srcId="{44FA00D7-7095-41CE-AFB6-B1749CCD6628}" destId="{CF5A333C-CDE2-4844-B76F-BDCD4BBFA36A}" srcOrd="0" destOrd="0" presId="urn:microsoft.com/office/officeart/2005/8/layout/default"/>
    <dgm:cxn modelId="{40A4A290-CA97-4F6A-B324-BE3E66095860}" type="presOf" srcId="{FF891FD1-D3F5-4329-9FF5-B259F8CD75DE}" destId="{DA331F2B-5777-48BC-832C-CA4B2CDBD953}" srcOrd="0" destOrd="0" presId="urn:microsoft.com/office/officeart/2005/8/layout/default"/>
    <dgm:cxn modelId="{8ABB7BC8-B6CC-40AF-AF26-D55B89BDAAB1}" srcId="{BA15B7F6-E928-421D-9FB0-3D09651184B1}" destId="{44FA00D7-7095-41CE-AFB6-B1749CCD6628}" srcOrd="0" destOrd="0" parTransId="{FBD558DA-71E2-449B-8E73-7059004534BC}" sibTransId="{B4182A1B-D74C-4C07-9BB6-44094E9ECDF0}"/>
    <dgm:cxn modelId="{1C4E79DB-20E1-48BF-8B02-16DEC7153C66}" srcId="{BA15B7F6-E928-421D-9FB0-3D09651184B1}" destId="{C37B5CB8-F775-43AF-AD6A-ACBC913A25A6}" srcOrd="1" destOrd="0" parTransId="{90B4FA9B-2E61-48D2-A2C2-1AC47F9A01A0}" sibTransId="{68788DDD-CC73-4E42-99E1-41C7C0E9FCA2}"/>
    <dgm:cxn modelId="{F742CC83-C931-426D-B206-56C6E39151C2}" type="presParOf" srcId="{865277B8-78F7-4A67-8A92-221C2C858C38}" destId="{CF5A333C-CDE2-4844-B76F-BDCD4BBFA36A}" srcOrd="0" destOrd="0" presId="urn:microsoft.com/office/officeart/2005/8/layout/default"/>
    <dgm:cxn modelId="{F9534A88-EA66-4711-805F-5BA25799ABA5}" type="presParOf" srcId="{865277B8-78F7-4A67-8A92-221C2C858C38}" destId="{43C865F0-62D2-4B5C-9206-5B50B33E6033}" srcOrd="1" destOrd="0" presId="urn:microsoft.com/office/officeart/2005/8/layout/default"/>
    <dgm:cxn modelId="{B0D6A9C5-E57B-4AFE-A061-056761551EE1}" type="presParOf" srcId="{865277B8-78F7-4A67-8A92-221C2C858C38}" destId="{3DE5DF50-FD1D-4C5D-B26A-07D43359B201}" srcOrd="2" destOrd="0" presId="urn:microsoft.com/office/officeart/2005/8/layout/default"/>
    <dgm:cxn modelId="{99EECD63-488D-4722-8112-10245976EC24}" type="presParOf" srcId="{865277B8-78F7-4A67-8A92-221C2C858C38}" destId="{27D03137-807C-49CD-AA4D-53F19FEF68F2}" srcOrd="3" destOrd="0" presId="urn:microsoft.com/office/officeart/2005/8/layout/default"/>
    <dgm:cxn modelId="{FB23A324-F666-4572-A650-859D08979A14}" type="presParOf" srcId="{865277B8-78F7-4A67-8A92-221C2C858C38}" destId="{82680D82-7E22-413E-8B6C-B482FDD6ABCE}" srcOrd="4" destOrd="0" presId="urn:microsoft.com/office/officeart/2005/8/layout/default"/>
    <dgm:cxn modelId="{87255AE3-E07E-428C-99D0-F49BCE742712}" type="presParOf" srcId="{865277B8-78F7-4A67-8A92-221C2C858C38}" destId="{30D3EAC2-AA39-454C-93D1-BFDFE3104C86}" srcOrd="5" destOrd="0" presId="urn:microsoft.com/office/officeart/2005/8/layout/default"/>
    <dgm:cxn modelId="{60CBBA0C-2E12-4937-AD7B-BB0B9EA19870}" type="presParOf" srcId="{865277B8-78F7-4A67-8A92-221C2C858C38}" destId="{650137A5-E126-4404-8CF3-818D64501365}" srcOrd="6" destOrd="0" presId="urn:microsoft.com/office/officeart/2005/8/layout/default"/>
    <dgm:cxn modelId="{EE64AC7B-EECC-441D-9C3E-DFF7278A4D84}" type="presParOf" srcId="{865277B8-78F7-4A67-8A92-221C2C858C38}" destId="{1FC2F133-F742-4D5B-8E65-2137DB478D3C}" srcOrd="7" destOrd="0" presId="urn:microsoft.com/office/officeart/2005/8/layout/default"/>
    <dgm:cxn modelId="{BC989003-195D-41CC-923E-67577DA0849B}" type="presParOf" srcId="{865277B8-78F7-4A67-8A92-221C2C858C38}" destId="{DA331F2B-5777-48BC-832C-CA4B2CDBD953}" srcOrd="8" destOrd="0" presId="urn:microsoft.com/office/officeart/2005/8/layout/default"/>
    <dgm:cxn modelId="{E2564A9A-8BBE-40F0-A37E-06E2AAA43B5E}" type="presParOf" srcId="{865277B8-78F7-4A67-8A92-221C2C858C38}" destId="{A4D29360-3049-4141-9809-ECBF857A6E18}" srcOrd="9" destOrd="0" presId="urn:microsoft.com/office/officeart/2005/8/layout/default"/>
    <dgm:cxn modelId="{DACFFD14-3258-421C-902C-3E42C144F137}" type="presParOf" srcId="{865277B8-78F7-4A67-8A92-221C2C858C38}" destId="{AD0A8941-4CCD-4DDB-81C2-FC2456B473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1E33B9-E290-4862-92A4-B65059786B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C1A55C-AED7-4025-AAD0-02C8C6559213}">
      <dgm:prSet/>
      <dgm:spPr/>
      <dgm:t>
        <a:bodyPr/>
        <a:lstStyle/>
        <a:p>
          <a:r>
            <a:rPr lang="de-DE"/>
            <a:t>Verständnis und Anwendung der booleschen Algebra</a:t>
          </a:r>
          <a:endParaRPr lang="en-US"/>
        </a:p>
      </dgm:t>
    </dgm:pt>
    <dgm:pt modelId="{43F31E02-A287-43B7-A09A-21E3E7E0990C}" type="parTrans" cxnId="{6B969517-AAFE-4703-9633-44BDBD250685}">
      <dgm:prSet/>
      <dgm:spPr/>
      <dgm:t>
        <a:bodyPr/>
        <a:lstStyle/>
        <a:p>
          <a:endParaRPr lang="en-US"/>
        </a:p>
      </dgm:t>
    </dgm:pt>
    <dgm:pt modelId="{B6C816CA-6443-4CCE-829A-8615010F1C62}" type="sibTrans" cxnId="{6B969517-AAFE-4703-9633-44BDBD250685}">
      <dgm:prSet/>
      <dgm:spPr/>
      <dgm:t>
        <a:bodyPr/>
        <a:lstStyle/>
        <a:p>
          <a:endParaRPr lang="en-US"/>
        </a:p>
      </dgm:t>
    </dgm:pt>
    <dgm:pt modelId="{287FDC9E-8FE8-48B0-AEAE-069FDEB52479}">
      <dgm:prSet/>
      <dgm:spPr/>
      <dgm:t>
        <a:bodyPr/>
        <a:lstStyle/>
        <a:p>
          <a:r>
            <a:rPr lang="de-DE"/>
            <a:t>Grundlage für das Erlernen der Aussagenlogik schaffen</a:t>
          </a:r>
          <a:endParaRPr lang="en-US"/>
        </a:p>
      </dgm:t>
    </dgm:pt>
    <dgm:pt modelId="{B5DDA1CB-D0E8-4801-9702-8679F49E8D24}" type="parTrans" cxnId="{58E582B4-3C59-4862-9055-51E12F7AF4C4}">
      <dgm:prSet/>
      <dgm:spPr/>
      <dgm:t>
        <a:bodyPr/>
        <a:lstStyle/>
        <a:p>
          <a:endParaRPr lang="en-US"/>
        </a:p>
      </dgm:t>
    </dgm:pt>
    <dgm:pt modelId="{B5938C32-62C0-4E46-B96D-09645AEBD378}" type="sibTrans" cxnId="{58E582B4-3C59-4862-9055-51E12F7AF4C4}">
      <dgm:prSet/>
      <dgm:spPr/>
      <dgm:t>
        <a:bodyPr/>
        <a:lstStyle/>
        <a:p>
          <a:endParaRPr lang="en-US"/>
        </a:p>
      </dgm:t>
    </dgm:pt>
    <dgm:pt modelId="{36A8EA66-FCD2-458D-AB8E-AAAA9D08EDD1}">
      <dgm:prSet/>
      <dgm:spPr/>
      <dgm:t>
        <a:bodyPr/>
        <a:lstStyle/>
        <a:p>
          <a:r>
            <a:rPr lang="de-DE"/>
            <a:t>Realitätsnahe Szenarien zur Veranschaulichung verwenden</a:t>
          </a:r>
          <a:endParaRPr lang="en-US"/>
        </a:p>
      </dgm:t>
    </dgm:pt>
    <dgm:pt modelId="{A4751A5C-8126-4791-854B-FB1E2D8A619D}" type="parTrans" cxnId="{19E62BBB-830C-4315-82B5-679D07A09748}">
      <dgm:prSet/>
      <dgm:spPr/>
      <dgm:t>
        <a:bodyPr/>
        <a:lstStyle/>
        <a:p>
          <a:endParaRPr lang="en-US"/>
        </a:p>
      </dgm:t>
    </dgm:pt>
    <dgm:pt modelId="{4ACF7820-93D5-4804-8A09-42EC74F39538}" type="sibTrans" cxnId="{19E62BBB-830C-4315-82B5-679D07A09748}">
      <dgm:prSet/>
      <dgm:spPr/>
      <dgm:t>
        <a:bodyPr/>
        <a:lstStyle/>
        <a:p>
          <a:endParaRPr lang="en-US"/>
        </a:p>
      </dgm:t>
    </dgm:pt>
    <dgm:pt modelId="{FED4D28B-2EE0-46E1-9D62-D2504661F50D}">
      <dgm:prSet/>
      <dgm:spPr/>
      <dgm:t>
        <a:bodyPr/>
        <a:lstStyle/>
        <a:p>
          <a:r>
            <a:rPr lang="de-DE"/>
            <a:t>Erwerb des Grundwissens der sechs grundlegenden Gatter</a:t>
          </a:r>
          <a:endParaRPr lang="en-US"/>
        </a:p>
      </dgm:t>
    </dgm:pt>
    <dgm:pt modelId="{A939B3AB-5C8A-4E11-8E14-4CB8E116FF66}" type="parTrans" cxnId="{77831CB2-12AD-4554-AAD1-FD2633DFC3AA}">
      <dgm:prSet/>
      <dgm:spPr/>
      <dgm:t>
        <a:bodyPr/>
        <a:lstStyle/>
        <a:p>
          <a:endParaRPr lang="en-US"/>
        </a:p>
      </dgm:t>
    </dgm:pt>
    <dgm:pt modelId="{7E192F16-4BDE-4C87-873B-362F69C9CDBE}" type="sibTrans" cxnId="{77831CB2-12AD-4554-AAD1-FD2633DFC3AA}">
      <dgm:prSet/>
      <dgm:spPr/>
      <dgm:t>
        <a:bodyPr/>
        <a:lstStyle/>
        <a:p>
          <a:endParaRPr lang="en-US"/>
        </a:p>
      </dgm:t>
    </dgm:pt>
    <dgm:pt modelId="{FEB3090F-0DF5-4FDC-B41C-DCE1C2AC0C1B}">
      <dgm:prSet/>
      <dgm:spPr/>
      <dgm:t>
        <a:bodyPr/>
        <a:lstStyle/>
        <a:p>
          <a:r>
            <a:rPr lang="de-DE"/>
            <a:t>Förderung von logischem Denken und Problemlösungskompetenzen</a:t>
          </a:r>
          <a:endParaRPr lang="en-US"/>
        </a:p>
      </dgm:t>
    </dgm:pt>
    <dgm:pt modelId="{2054F163-6E6F-446C-AB64-20C533149947}" type="parTrans" cxnId="{A6DA318C-0F2D-4E28-BBCA-FA11CAF09A5F}">
      <dgm:prSet/>
      <dgm:spPr/>
      <dgm:t>
        <a:bodyPr/>
        <a:lstStyle/>
        <a:p>
          <a:endParaRPr lang="en-US"/>
        </a:p>
      </dgm:t>
    </dgm:pt>
    <dgm:pt modelId="{A145ED75-308C-4FFD-8E6B-26C03B56F58A}" type="sibTrans" cxnId="{A6DA318C-0F2D-4E28-BBCA-FA11CAF09A5F}">
      <dgm:prSet/>
      <dgm:spPr/>
      <dgm:t>
        <a:bodyPr/>
        <a:lstStyle/>
        <a:p>
          <a:endParaRPr lang="en-US"/>
        </a:p>
      </dgm:t>
    </dgm:pt>
    <dgm:pt modelId="{100E9769-41DB-444E-8182-15096A692D5D}">
      <dgm:prSet/>
      <dgm:spPr/>
      <dgm:t>
        <a:bodyPr/>
        <a:lstStyle/>
        <a:p>
          <a:r>
            <a:rPr lang="de-DE"/>
            <a:t>Verbesserung der Kommunikation und Zusammenarbeit</a:t>
          </a:r>
          <a:endParaRPr lang="en-US"/>
        </a:p>
      </dgm:t>
    </dgm:pt>
    <dgm:pt modelId="{2F556DFE-E8AA-4781-B2D6-43F2D5F74448}" type="parTrans" cxnId="{72CE6EEC-7CD4-49BE-B415-D06CC2DDC907}">
      <dgm:prSet/>
      <dgm:spPr/>
      <dgm:t>
        <a:bodyPr/>
        <a:lstStyle/>
        <a:p>
          <a:endParaRPr lang="en-US"/>
        </a:p>
      </dgm:t>
    </dgm:pt>
    <dgm:pt modelId="{318C7CD2-D256-4DD4-BD0A-4312CC219CBF}" type="sibTrans" cxnId="{72CE6EEC-7CD4-49BE-B415-D06CC2DDC907}">
      <dgm:prSet/>
      <dgm:spPr/>
      <dgm:t>
        <a:bodyPr/>
        <a:lstStyle/>
        <a:p>
          <a:endParaRPr lang="en-US"/>
        </a:p>
      </dgm:t>
    </dgm:pt>
    <dgm:pt modelId="{5FB28F95-EEB6-463E-BB6F-1B25BB551C1B}">
      <dgm:prSet/>
      <dgm:spPr/>
      <dgm:t>
        <a:bodyPr/>
        <a:lstStyle/>
        <a:p>
          <a:r>
            <a:rPr lang="de-DE"/>
            <a:t>Steigerung der Fähigkeit zur Analyse komplexer Schaltungen</a:t>
          </a:r>
          <a:endParaRPr lang="en-US"/>
        </a:p>
      </dgm:t>
    </dgm:pt>
    <dgm:pt modelId="{397195D8-8DD5-4E80-8580-A621BAA7E748}" type="parTrans" cxnId="{7D4BBFBD-6C6F-47D2-8704-DD706E771F6D}">
      <dgm:prSet/>
      <dgm:spPr/>
      <dgm:t>
        <a:bodyPr/>
        <a:lstStyle/>
        <a:p>
          <a:endParaRPr lang="en-US"/>
        </a:p>
      </dgm:t>
    </dgm:pt>
    <dgm:pt modelId="{9495EDBC-B7CC-45BB-BB24-AD9A9FA8A6B7}" type="sibTrans" cxnId="{7D4BBFBD-6C6F-47D2-8704-DD706E771F6D}">
      <dgm:prSet/>
      <dgm:spPr/>
      <dgm:t>
        <a:bodyPr/>
        <a:lstStyle/>
        <a:p>
          <a:endParaRPr lang="en-US"/>
        </a:p>
      </dgm:t>
    </dgm:pt>
    <dgm:pt modelId="{1BED2C12-469D-4EF3-8347-F46C65D20210}">
      <dgm:prSet/>
      <dgm:spPr/>
      <dgm:t>
        <a:bodyPr/>
        <a:lstStyle/>
        <a:p>
          <a:r>
            <a:rPr lang="de-DE"/>
            <a:t>Verbesserung logischer Schlussfolgerungsfähigkeiten und abstrakten Denkens</a:t>
          </a:r>
          <a:endParaRPr lang="en-US"/>
        </a:p>
      </dgm:t>
    </dgm:pt>
    <dgm:pt modelId="{55B89030-9D51-41B9-B0AC-FB0143967AD5}" type="parTrans" cxnId="{DDF4790D-6123-441B-A759-F30A02B10E28}">
      <dgm:prSet/>
      <dgm:spPr/>
      <dgm:t>
        <a:bodyPr/>
        <a:lstStyle/>
        <a:p>
          <a:endParaRPr lang="en-US"/>
        </a:p>
      </dgm:t>
    </dgm:pt>
    <dgm:pt modelId="{03EFEC02-9162-416A-B419-7499D2013D77}" type="sibTrans" cxnId="{DDF4790D-6123-441B-A759-F30A02B10E28}">
      <dgm:prSet/>
      <dgm:spPr/>
      <dgm:t>
        <a:bodyPr/>
        <a:lstStyle/>
        <a:p>
          <a:endParaRPr lang="en-US"/>
        </a:p>
      </dgm:t>
    </dgm:pt>
    <dgm:pt modelId="{02D8054E-631E-4CAD-B58C-8F4080663B38}" type="pres">
      <dgm:prSet presAssocID="{6D1E33B9-E290-4862-92A4-B65059786B84}" presName="linear" presStyleCnt="0">
        <dgm:presLayoutVars>
          <dgm:animLvl val="lvl"/>
          <dgm:resizeHandles val="exact"/>
        </dgm:presLayoutVars>
      </dgm:prSet>
      <dgm:spPr/>
    </dgm:pt>
    <dgm:pt modelId="{F1B589E2-64C9-4481-9F1B-F4F8EBE9F650}" type="pres">
      <dgm:prSet presAssocID="{A3C1A55C-AED7-4025-AAD0-02C8C655921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6F051B9-E75F-48D0-BFAE-F50D17552534}" type="pres">
      <dgm:prSet presAssocID="{B6C816CA-6443-4CCE-829A-8615010F1C62}" presName="spacer" presStyleCnt="0"/>
      <dgm:spPr/>
    </dgm:pt>
    <dgm:pt modelId="{24D62E63-AA21-4E87-8EF4-3A916154D26F}" type="pres">
      <dgm:prSet presAssocID="{287FDC9E-8FE8-48B0-AEAE-069FDEB5247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5A6EA5A-5F62-4C76-BC05-196C79B31C7B}" type="pres">
      <dgm:prSet presAssocID="{B5938C32-62C0-4E46-B96D-09645AEBD378}" presName="spacer" presStyleCnt="0"/>
      <dgm:spPr/>
    </dgm:pt>
    <dgm:pt modelId="{8A0633C5-4EF9-4BE5-8BDC-CD1151D0CAB2}" type="pres">
      <dgm:prSet presAssocID="{36A8EA66-FCD2-458D-AB8E-AAAA9D08EDD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59966CF-E429-4FAD-9FBB-91ED51B6E05C}" type="pres">
      <dgm:prSet presAssocID="{4ACF7820-93D5-4804-8A09-42EC74F39538}" presName="spacer" presStyleCnt="0"/>
      <dgm:spPr/>
    </dgm:pt>
    <dgm:pt modelId="{EAC3226E-240B-4001-804D-92233BC9A69B}" type="pres">
      <dgm:prSet presAssocID="{FED4D28B-2EE0-46E1-9D62-D2504661F50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80BB0F4-A7E3-46DC-B3E6-D69C7043F4BE}" type="pres">
      <dgm:prSet presAssocID="{7E192F16-4BDE-4C87-873B-362F69C9CDBE}" presName="spacer" presStyleCnt="0"/>
      <dgm:spPr/>
    </dgm:pt>
    <dgm:pt modelId="{3FE70180-DA3E-4341-991F-596A665BAF74}" type="pres">
      <dgm:prSet presAssocID="{FEB3090F-0DF5-4FDC-B41C-DCE1C2AC0C1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FBF47885-1B00-47E0-9F49-F74948A51800}" type="pres">
      <dgm:prSet presAssocID="{A145ED75-308C-4FFD-8E6B-26C03B56F58A}" presName="spacer" presStyleCnt="0"/>
      <dgm:spPr/>
    </dgm:pt>
    <dgm:pt modelId="{53419CD6-DF57-4BD3-A42F-EA5DA9AC401C}" type="pres">
      <dgm:prSet presAssocID="{100E9769-41DB-444E-8182-15096A692D5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1DE047E-6050-44D6-8EA7-1CCFF1C047D9}" type="pres">
      <dgm:prSet presAssocID="{318C7CD2-D256-4DD4-BD0A-4312CC219CBF}" presName="spacer" presStyleCnt="0"/>
      <dgm:spPr/>
    </dgm:pt>
    <dgm:pt modelId="{8F701807-5A4F-4405-AD57-EB08AA0F4C34}" type="pres">
      <dgm:prSet presAssocID="{5FB28F95-EEB6-463E-BB6F-1B25BB551C1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744BCA9E-ABF8-4C2D-9609-613458B8F9F1}" type="pres">
      <dgm:prSet presAssocID="{9495EDBC-B7CC-45BB-BB24-AD9A9FA8A6B7}" presName="spacer" presStyleCnt="0"/>
      <dgm:spPr/>
    </dgm:pt>
    <dgm:pt modelId="{2E3EE543-5106-4796-81B7-CB4DA4360518}" type="pres">
      <dgm:prSet presAssocID="{1BED2C12-469D-4EF3-8347-F46C65D20210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DF4790D-6123-441B-A759-F30A02B10E28}" srcId="{6D1E33B9-E290-4862-92A4-B65059786B84}" destId="{1BED2C12-469D-4EF3-8347-F46C65D20210}" srcOrd="7" destOrd="0" parTransId="{55B89030-9D51-41B9-B0AC-FB0143967AD5}" sibTransId="{03EFEC02-9162-416A-B419-7499D2013D77}"/>
    <dgm:cxn modelId="{8CFFB610-DA81-4AB8-9F09-5A0471C6BDB1}" type="presOf" srcId="{A3C1A55C-AED7-4025-AAD0-02C8C6559213}" destId="{F1B589E2-64C9-4481-9F1B-F4F8EBE9F650}" srcOrd="0" destOrd="0" presId="urn:microsoft.com/office/officeart/2005/8/layout/vList2"/>
    <dgm:cxn modelId="{6B969517-AAFE-4703-9633-44BDBD250685}" srcId="{6D1E33B9-E290-4862-92A4-B65059786B84}" destId="{A3C1A55C-AED7-4025-AAD0-02C8C6559213}" srcOrd="0" destOrd="0" parTransId="{43F31E02-A287-43B7-A09A-21E3E7E0990C}" sibTransId="{B6C816CA-6443-4CCE-829A-8615010F1C62}"/>
    <dgm:cxn modelId="{7BB2DE3E-B416-4E29-8D05-CF04228EB2BE}" type="presOf" srcId="{6D1E33B9-E290-4862-92A4-B65059786B84}" destId="{02D8054E-631E-4CAD-B58C-8F4080663B38}" srcOrd="0" destOrd="0" presId="urn:microsoft.com/office/officeart/2005/8/layout/vList2"/>
    <dgm:cxn modelId="{B7F8E55B-447E-4797-87F2-DAFDD8176631}" type="presOf" srcId="{1BED2C12-469D-4EF3-8347-F46C65D20210}" destId="{2E3EE543-5106-4796-81B7-CB4DA4360518}" srcOrd="0" destOrd="0" presId="urn:microsoft.com/office/officeart/2005/8/layout/vList2"/>
    <dgm:cxn modelId="{8E60F67E-9EBE-4EF3-AB2A-9E3D8F167F48}" type="presOf" srcId="{287FDC9E-8FE8-48B0-AEAE-069FDEB52479}" destId="{24D62E63-AA21-4E87-8EF4-3A916154D26F}" srcOrd="0" destOrd="0" presId="urn:microsoft.com/office/officeart/2005/8/layout/vList2"/>
    <dgm:cxn modelId="{A6DA318C-0F2D-4E28-BBCA-FA11CAF09A5F}" srcId="{6D1E33B9-E290-4862-92A4-B65059786B84}" destId="{FEB3090F-0DF5-4FDC-B41C-DCE1C2AC0C1B}" srcOrd="4" destOrd="0" parTransId="{2054F163-6E6F-446C-AB64-20C533149947}" sibTransId="{A145ED75-308C-4FFD-8E6B-26C03B56F58A}"/>
    <dgm:cxn modelId="{65A14596-7C2A-4616-A514-7456784A0782}" type="presOf" srcId="{5FB28F95-EEB6-463E-BB6F-1B25BB551C1B}" destId="{8F701807-5A4F-4405-AD57-EB08AA0F4C34}" srcOrd="0" destOrd="0" presId="urn:microsoft.com/office/officeart/2005/8/layout/vList2"/>
    <dgm:cxn modelId="{77831CB2-12AD-4554-AAD1-FD2633DFC3AA}" srcId="{6D1E33B9-E290-4862-92A4-B65059786B84}" destId="{FED4D28B-2EE0-46E1-9D62-D2504661F50D}" srcOrd="3" destOrd="0" parTransId="{A939B3AB-5C8A-4E11-8E14-4CB8E116FF66}" sibTransId="{7E192F16-4BDE-4C87-873B-362F69C9CDBE}"/>
    <dgm:cxn modelId="{58E582B4-3C59-4862-9055-51E12F7AF4C4}" srcId="{6D1E33B9-E290-4862-92A4-B65059786B84}" destId="{287FDC9E-8FE8-48B0-AEAE-069FDEB52479}" srcOrd="1" destOrd="0" parTransId="{B5DDA1CB-D0E8-4801-9702-8679F49E8D24}" sibTransId="{B5938C32-62C0-4E46-B96D-09645AEBD378}"/>
    <dgm:cxn modelId="{19E62BBB-830C-4315-82B5-679D07A09748}" srcId="{6D1E33B9-E290-4862-92A4-B65059786B84}" destId="{36A8EA66-FCD2-458D-AB8E-AAAA9D08EDD1}" srcOrd="2" destOrd="0" parTransId="{A4751A5C-8126-4791-854B-FB1E2D8A619D}" sibTransId="{4ACF7820-93D5-4804-8A09-42EC74F39538}"/>
    <dgm:cxn modelId="{7D4BBFBD-6C6F-47D2-8704-DD706E771F6D}" srcId="{6D1E33B9-E290-4862-92A4-B65059786B84}" destId="{5FB28F95-EEB6-463E-BB6F-1B25BB551C1B}" srcOrd="6" destOrd="0" parTransId="{397195D8-8DD5-4E80-8580-A621BAA7E748}" sibTransId="{9495EDBC-B7CC-45BB-BB24-AD9A9FA8A6B7}"/>
    <dgm:cxn modelId="{9C10F2C4-581B-405D-BD3C-0F5D7A96AE26}" type="presOf" srcId="{FEB3090F-0DF5-4FDC-B41C-DCE1C2AC0C1B}" destId="{3FE70180-DA3E-4341-991F-596A665BAF74}" srcOrd="0" destOrd="0" presId="urn:microsoft.com/office/officeart/2005/8/layout/vList2"/>
    <dgm:cxn modelId="{F58309E4-FB22-4D93-8A1F-B94F6B2D5E70}" type="presOf" srcId="{36A8EA66-FCD2-458D-AB8E-AAAA9D08EDD1}" destId="{8A0633C5-4EF9-4BE5-8BDC-CD1151D0CAB2}" srcOrd="0" destOrd="0" presId="urn:microsoft.com/office/officeart/2005/8/layout/vList2"/>
    <dgm:cxn modelId="{72CE6EEC-7CD4-49BE-B415-D06CC2DDC907}" srcId="{6D1E33B9-E290-4862-92A4-B65059786B84}" destId="{100E9769-41DB-444E-8182-15096A692D5D}" srcOrd="5" destOrd="0" parTransId="{2F556DFE-E8AA-4781-B2D6-43F2D5F74448}" sibTransId="{318C7CD2-D256-4DD4-BD0A-4312CC219CBF}"/>
    <dgm:cxn modelId="{1CDB10F3-F6E6-4288-BC73-32E61D69E831}" type="presOf" srcId="{100E9769-41DB-444E-8182-15096A692D5D}" destId="{53419CD6-DF57-4BD3-A42F-EA5DA9AC401C}" srcOrd="0" destOrd="0" presId="urn:microsoft.com/office/officeart/2005/8/layout/vList2"/>
    <dgm:cxn modelId="{4D05ADF4-3AEC-4C5F-B17C-5CCF1DCD05A4}" type="presOf" srcId="{FED4D28B-2EE0-46E1-9D62-D2504661F50D}" destId="{EAC3226E-240B-4001-804D-92233BC9A69B}" srcOrd="0" destOrd="0" presId="urn:microsoft.com/office/officeart/2005/8/layout/vList2"/>
    <dgm:cxn modelId="{2FFAFA4E-6CC1-4904-A473-E18678658EB3}" type="presParOf" srcId="{02D8054E-631E-4CAD-B58C-8F4080663B38}" destId="{F1B589E2-64C9-4481-9F1B-F4F8EBE9F650}" srcOrd="0" destOrd="0" presId="urn:microsoft.com/office/officeart/2005/8/layout/vList2"/>
    <dgm:cxn modelId="{D2C3540C-5048-4117-80A7-4A6DF66545E4}" type="presParOf" srcId="{02D8054E-631E-4CAD-B58C-8F4080663B38}" destId="{16F051B9-E75F-48D0-BFAE-F50D17552534}" srcOrd="1" destOrd="0" presId="urn:microsoft.com/office/officeart/2005/8/layout/vList2"/>
    <dgm:cxn modelId="{1EA554EB-2913-4FA6-A044-914727F3CC46}" type="presParOf" srcId="{02D8054E-631E-4CAD-B58C-8F4080663B38}" destId="{24D62E63-AA21-4E87-8EF4-3A916154D26F}" srcOrd="2" destOrd="0" presId="urn:microsoft.com/office/officeart/2005/8/layout/vList2"/>
    <dgm:cxn modelId="{492EF4CF-224A-497B-B170-DD89235DBFF5}" type="presParOf" srcId="{02D8054E-631E-4CAD-B58C-8F4080663B38}" destId="{15A6EA5A-5F62-4C76-BC05-196C79B31C7B}" srcOrd="3" destOrd="0" presId="urn:microsoft.com/office/officeart/2005/8/layout/vList2"/>
    <dgm:cxn modelId="{EC7CADC6-E08F-47A6-AC2E-E11395B277EB}" type="presParOf" srcId="{02D8054E-631E-4CAD-B58C-8F4080663B38}" destId="{8A0633C5-4EF9-4BE5-8BDC-CD1151D0CAB2}" srcOrd="4" destOrd="0" presId="urn:microsoft.com/office/officeart/2005/8/layout/vList2"/>
    <dgm:cxn modelId="{16D8617B-A343-42E5-9E9E-69580A7F43E5}" type="presParOf" srcId="{02D8054E-631E-4CAD-B58C-8F4080663B38}" destId="{959966CF-E429-4FAD-9FBB-91ED51B6E05C}" srcOrd="5" destOrd="0" presId="urn:microsoft.com/office/officeart/2005/8/layout/vList2"/>
    <dgm:cxn modelId="{966BE895-9B07-4BFC-8DB2-EB62E0EC2BCC}" type="presParOf" srcId="{02D8054E-631E-4CAD-B58C-8F4080663B38}" destId="{EAC3226E-240B-4001-804D-92233BC9A69B}" srcOrd="6" destOrd="0" presId="urn:microsoft.com/office/officeart/2005/8/layout/vList2"/>
    <dgm:cxn modelId="{F7E66EF4-FA1D-454D-B4AB-57A42391E92B}" type="presParOf" srcId="{02D8054E-631E-4CAD-B58C-8F4080663B38}" destId="{D80BB0F4-A7E3-46DC-B3E6-D69C7043F4BE}" srcOrd="7" destOrd="0" presId="urn:microsoft.com/office/officeart/2005/8/layout/vList2"/>
    <dgm:cxn modelId="{82E7A3F9-5C88-418B-8F9A-86BAF57D0155}" type="presParOf" srcId="{02D8054E-631E-4CAD-B58C-8F4080663B38}" destId="{3FE70180-DA3E-4341-991F-596A665BAF74}" srcOrd="8" destOrd="0" presId="urn:microsoft.com/office/officeart/2005/8/layout/vList2"/>
    <dgm:cxn modelId="{D1833887-7581-4686-ACF2-D4D706D809D9}" type="presParOf" srcId="{02D8054E-631E-4CAD-B58C-8F4080663B38}" destId="{FBF47885-1B00-47E0-9F49-F74948A51800}" srcOrd="9" destOrd="0" presId="urn:microsoft.com/office/officeart/2005/8/layout/vList2"/>
    <dgm:cxn modelId="{8B917570-0968-48B8-8C6A-0F89E4B114E3}" type="presParOf" srcId="{02D8054E-631E-4CAD-B58C-8F4080663B38}" destId="{53419CD6-DF57-4BD3-A42F-EA5DA9AC401C}" srcOrd="10" destOrd="0" presId="urn:microsoft.com/office/officeart/2005/8/layout/vList2"/>
    <dgm:cxn modelId="{B58D9197-22B8-4406-A7AF-1F2C69DC8111}" type="presParOf" srcId="{02D8054E-631E-4CAD-B58C-8F4080663B38}" destId="{21DE047E-6050-44D6-8EA7-1CCFF1C047D9}" srcOrd="11" destOrd="0" presId="urn:microsoft.com/office/officeart/2005/8/layout/vList2"/>
    <dgm:cxn modelId="{71CFFE30-3137-4A97-9C8B-D8CFAF58252C}" type="presParOf" srcId="{02D8054E-631E-4CAD-B58C-8F4080663B38}" destId="{8F701807-5A4F-4405-AD57-EB08AA0F4C34}" srcOrd="12" destOrd="0" presId="urn:microsoft.com/office/officeart/2005/8/layout/vList2"/>
    <dgm:cxn modelId="{8E7756AE-4B6B-4B09-83EF-D5EB5B5A52C1}" type="presParOf" srcId="{02D8054E-631E-4CAD-B58C-8F4080663B38}" destId="{744BCA9E-ABF8-4C2D-9609-613458B8F9F1}" srcOrd="13" destOrd="0" presId="urn:microsoft.com/office/officeart/2005/8/layout/vList2"/>
    <dgm:cxn modelId="{8B5C2177-4D27-48C8-BEFD-46470FD59805}" type="presParOf" srcId="{02D8054E-631E-4CAD-B58C-8F4080663B38}" destId="{2E3EE543-5106-4796-81B7-CB4DA436051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4FF0F6-52D2-411B-B747-2B6B3E67F1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ACDF8E-E42F-425E-83BE-BA8A208701EA}">
      <dgm:prSet/>
      <dgm:spPr/>
      <dgm:t>
        <a:bodyPr/>
        <a:lstStyle/>
        <a:p>
          <a:r>
            <a:rPr lang="de-DE"/>
            <a:t>Motivierende und unterhaltsame Lernumgebung durch Gamification</a:t>
          </a:r>
          <a:endParaRPr lang="en-US"/>
        </a:p>
      </dgm:t>
    </dgm:pt>
    <dgm:pt modelId="{2581BD8D-B0ED-496C-B629-F6C487C9686E}" type="parTrans" cxnId="{69BE8150-133C-4B6E-94E2-75759D23DBB2}">
      <dgm:prSet/>
      <dgm:spPr/>
      <dgm:t>
        <a:bodyPr/>
        <a:lstStyle/>
        <a:p>
          <a:endParaRPr lang="en-US"/>
        </a:p>
      </dgm:t>
    </dgm:pt>
    <dgm:pt modelId="{D691E555-4F04-488D-B275-275532013DD4}" type="sibTrans" cxnId="{69BE8150-133C-4B6E-94E2-75759D23DBB2}">
      <dgm:prSet/>
      <dgm:spPr/>
      <dgm:t>
        <a:bodyPr/>
        <a:lstStyle/>
        <a:p>
          <a:endParaRPr lang="en-US"/>
        </a:p>
      </dgm:t>
    </dgm:pt>
    <dgm:pt modelId="{B83540A7-DA4D-417B-85FF-D9E1EE8FB701}">
      <dgm:prSet/>
      <dgm:spPr/>
      <dgm:t>
        <a:bodyPr/>
        <a:lstStyle/>
        <a:p>
          <a:r>
            <a:rPr lang="de-DE"/>
            <a:t>Emotionale Immersion in eine virtuelle Welt</a:t>
          </a:r>
          <a:endParaRPr lang="en-US"/>
        </a:p>
      </dgm:t>
    </dgm:pt>
    <dgm:pt modelId="{0F5D332F-91D6-43F3-A367-A0C09FA13BAA}" type="parTrans" cxnId="{72EC745F-5319-4495-8AD4-08E67844338E}">
      <dgm:prSet/>
      <dgm:spPr/>
      <dgm:t>
        <a:bodyPr/>
        <a:lstStyle/>
        <a:p>
          <a:endParaRPr lang="en-US"/>
        </a:p>
      </dgm:t>
    </dgm:pt>
    <dgm:pt modelId="{290FA470-21C9-4AB2-B673-C5F87E864F74}" type="sibTrans" cxnId="{72EC745F-5319-4495-8AD4-08E67844338E}">
      <dgm:prSet/>
      <dgm:spPr/>
      <dgm:t>
        <a:bodyPr/>
        <a:lstStyle/>
        <a:p>
          <a:endParaRPr lang="en-US"/>
        </a:p>
      </dgm:t>
    </dgm:pt>
    <dgm:pt modelId="{5176CCEE-0512-4772-93D1-D7C2017BA4EE}">
      <dgm:prSet/>
      <dgm:spPr/>
      <dgm:t>
        <a:bodyPr/>
        <a:lstStyle/>
        <a:p>
          <a:r>
            <a:rPr lang="de-DE"/>
            <a:t>Interaktives Handeln mit sichtbaren Auswirkungen</a:t>
          </a:r>
          <a:endParaRPr lang="en-US"/>
        </a:p>
      </dgm:t>
    </dgm:pt>
    <dgm:pt modelId="{0369F41B-F01F-463C-BC9D-67444F760FE7}" type="parTrans" cxnId="{2F6C39FB-4BFC-438A-8091-1D843464722E}">
      <dgm:prSet/>
      <dgm:spPr/>
      <dgm:t>
        <a:bodyPr/>
        <a:lstStyle/>
        <a:p>
          <a:endParaRPr lang="en-US"/>
        </a:p>
      </dgm:t>
    </dgm:pt>
    <dgm:pt modelId="{5C23E507-7EAC-4645-8C80-0661C0276357}" type="sibTrans" cxnId="{2F6C39FB-4BFC-438A-8091-1D843464722E}">
      <dgm:prSet/>
      <dgm:spPr/>
      <dgm:t>
        <a:bodyPr/>
        <a:lstStyle/>
        <a:p>
          <a:endParaRPr lang="en-US"/>
        </a:p>
      </dgm:t>
    </dgm:pt>
    <dgm:pt modelId="{D506527A-218E-4358-AF90-5DC988F60AEB}">
      <dgm:prSet/>
      <dgm:spPr/>
      <dgm:t>
        <a:bodyPr/>
        <a:lstStyle/>
        <a:p>
          <a:r>
            <a:rPr lang="de-DE"/>
            <a:t>Förderung der Zusammenarbeit und Teamfähigkeit im Kooperationsmodus</a:t>
          </a:r>
          <a:endParaRPr lang="en-US"/>
        </a:p>
      </dgm:t>
    </dgm:pt>
    <dgm:pt modelId="{1AC62327-6987-4E77-BF62-9C300E9E34E4}" type="parTrans" cxnId="{37E0FA9A-121C-4FE6-8167-0F1D6F84D06B}">
      <dgm:prSet/>
      <dgm:spPr/>
      <dgm:t>
        <a:bodyPr/>
        <a:lstStyle/>
        <a:p>
          <a:endParaRPr lang="en-US"/>
        </a:p>
      </dgm:t>
    </dgm:pt>
    <dgm:pt modelId="{A9CC1993-5C21-421B-962A-30BD27E2C4F3}" type="sibTrans" cxnId="{37E0FA9A-121C-4FE6-8167-0F1D6F84D06B}">
      <dgm:prSet/>
      <dgm:spPr/>
      <dgm:t>
        <a:bodyPr/>
        <a:lstStyle/>
        <a:p>
          <a:endParaRPr lang="en-US"/>
        </a:p>
      </dgm:t>
    </dgm:pt>
    <dgm:pt modelId="{8CA68868-103B-46D0-8E85-B5747E2A0187}">
      <dgm:prSet/>
      <dgm:spPr/>
      <dgm:t>
        <a:bodyPr/>
        <a:lstStyle/>
        <a:p>
          <a:r>
            <a:rPr lang="de-DE"/>
            <a:t>Entwicklung von Teamfähigkeiten und gegenseitiges Lernen</a:t>
          </a:r>
          <a:endParaRPr lang="en-US"/>
        </a:p>
      </dgm:t>
    </dgm:pt>
    <dgm:pt modelId="{6512AC13-1344-45D9-97E7-5E5481DBFFCF}" type="parTrans" cxnId="{63EE9780-3941-4D8F-B8DF-9F9B2BE9C4B4}">
      <dgm:prSet/>
      <dgm:spPr/>
      <dgm:t>
        <a:bodyPr/>
        <a:lstStyle/>
        <a:p>
          <a:endParaRPr lang="en-US"/>
        </a:p>
      </dgm:t>
    </dgm:pt>
    <dgm:pt modelId="{061AC10C-3680-4B82-A4DF-3FF16D79C06C}" type="sibTrans" cxnId="{63EE9780-3941-4D8F-B8DF-9F9B2BE9C4B4}">
      <dgm:prSet/>
      <dgm:spPr/>
      <dgm:t>
        <a:bodyPr/>
        <a:lstStyle/>
        <a:p>
          <a:endParaRPr lang="en-US"/>
        </a:p>
      </dgm:t>
    </dgm:pt>
    <dgm:pt modelId="{25A80EF8-036C-4DE2-93C9-F4B972A5AC6D}">
      <dgm:prSet/>
      <dgm:spPr/>
      <dgm:t>
        <a:bodyPr/>
        <a:lstStyle/>
        <a:p>
          <a:r>
            <a:rPr lang="de-DE"/>
            <a:t>Interaktive, motivierende und kollaborative Lernumgebung</a:t>
          </a:r>
          <a:endParaRPr lang="en-US"/>
        </a:p>
      </dgm:t>
    </dgm:pt>
    <dgm:pt modelId="{C9A0D1FE-C6AF-4915-BDF5-F4EF6CAF177D}" type="parTrans" cxnId="{141C590B-01DF-451E-9BBF-7802066B9396}">
      <dgm:prSet/>
      <dgm:spPr/>
      <dgm:t>
        <a:bodyPr/>
        <a:lstStyle/>
        <a:p>
          <a:endParaRPr lang="en-US"/>
        </a:p>
      </dgm:t>
    </dgm:pt>
    <dgm:pt modelId="{01AC9374-D8FB-45EB-AC34-FF92616597EB}" type="sibTrans" cxnId="{141C590B-01DF-451E-9BBF-7802066B9396}">
      <dgm:prSet/>
      <dgm:spPr/>
      <dgm:t>
        <a:bodyPr/>
        <a:lstStyle/>
        <a:p>
          <a:endParaRPr lang="en-US"/>
        </a:p>
      </dgm:t>
    </dgm:pt>
    <dgm:pt modelId="{76C48607-A479-4F3B-8D0D-42C2893D74AC}" type="pres">
      <dgm:prSet presAssocID="{524FF0F6-52D2-411B-B747-2B6B3E67F1A1}" presName="linear" presStyleCnt="0">
        <dgm:presLayoutVars>
          <dgm:animLvl val="lvl"/>
          <dgm:resizeHandles val="exact"/>
        </dgm:presLayoutVars>
      </dgm:prSet>
      <dgm:spPr/>
    </dgm:pt>
    <dgm:pt modelId="{5DAC47AB-812A-4012-A6DA-E4883FF1F1A8}" type="pres">
      <dgm:prSet presAssocID="{B1ACDF8E-E42F-425E-83BE-BA8A208701E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39BF0CC-A064-4F0D-A828-E253BE41D62D}" type="pres">
      <dgm:prSet presAssocID="{D691E555-4F04-488D-B275-275532013DD4}" presName="spacer" presStyleCnt="0"/>
      <dgm:spPr/>
    </dgm:pt>
    <dgm:pt modelId="{0A8E21BE-D722-4961-B7D0-2D56DA1899AA}" type="pres">
      <dgm:prSet presAssocID="{B83540A7-DA4D-417B-85FF-D9E1EE8FB70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6B530A-13B1-4D41-B193-2DE08EF1B96B}" type="pres">
      <dgm:prSet presAssocID="{290FA470-21C9-4AB2-B673-C5F87E864F74}" presName="spacer" presStyleCnt="0"/>
      <dgm:spPr/>
    </dgm:pt>
    <dgm:pt modelId="{49265974-4D8D-444F-8474-BFD026C192CB}" type="pres">
      <dgm:prSet presAssocID="{5176CCEE-0512-4772-93D1-D7C2017BA4E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B763356-3CD0-4943-A2D2-98DD99E3E4B1}" type="pres">
      <dgm:prSet presAssocID="{5C23E507-7EAC-4645-8C80-0661C0276357}" presName="spacer" presStyleCnt="0"/>
      <dgm:spPr/>
    </dgm:pt>
    <dgm:pt modelId="{E6F97303-C1BB-4D28-84C6-3F9D8B9FE03D}" type="pres">
      <dgm:prSet presAssocID="{D506527A-218E-4358-AF90-5DC988F60AE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B8B53B9-B25C-4C7A-BE52-C1CB0AB0CAFA}" type="pres">
      <dgm:prSet presAssocID="{A9CC1993-5C21-421B-962A-30BD27E2C4F3}" presName="spacer" presStyleCnt="0"/>
      <dgm:spPr/>
    </dgm:pt>
    <dgm:pt modelId="{AF4D5C52-27FB-4541-BF2F-368F31B0B76A}" type="pres">
      <dgm:prSet presAssocID="{8CA68868-103B-46D0-8E85-B5747E2A01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2D24DC0-D50A-4A7B-BE28-321E6BDA6518}" type="pres">
      <dgm:prSet presAssocID="{061AC10C-3680-4B82-A4DF-3FF16D79C06C}" presName="spacer" presStyleCnt="0"/>
      <dgm:spPr/>
    </dgm:pt>
    <dgm:pt modelId="{0DF0384B-ADBD-47E2-B382-16B92C3AFD0B}" type="pres">
      <dgm:prSet presAssocID="{25A80EF8-036C-4DE2-93C9-F4B972A5AC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41C590B-01DF-451E-9BBF-7802066B9396}" srcId="{524FF0F6-52D2-411B-B747-2B6B3E67F1A1}" destId="{25A80EF8-036C-4DE2-93C9-F4B972A5AC6D}" srcOrd="5" destOrd="0" parTransId="{C9A0D1FE-C6AF-4915-BDF5-F4EF6CAF177D}" sibTransId="{01AC9374-D8FB-45EB-AC34-FF92616597EB}"/>
    <dgm:cxn modelId="{04231A2E-E0D9-45BC-AA37-B42E176945C3}" type="presOf" srcId="{B83540A7-DA4D-417B-85FF-D9E1EE8FB701}" destId="{0A8E21BE-D722-4961-B7D0-2D56DA1899AA}" srcOrd="0" destOrd="0" presId="urn:microsoft.com/office/officeart/2005/8/layout/vList2"/>
    <dgm:cxn modelId="{72EC745F-5319-4495-8AD4-08E67844338E}" srcId="{524FF0F6-52D2-411B-B747-2B6B3E67F1A1}" destId="{B83540A7-DA4D-417B-85FF-D9E1EE8FB701}" srcOrd="1" destOrd="0" parTransId="{0F5D332F-91D6-43F3-A367-A0C09FA13BAA}" sibTransId="{290FA470-21C9-4AB2-B673-C5F87E864F74}"/>
    <dgm:cxn modelId="{9275886C-29E6-432D-AA90-8C4C02357B25}" type="presOf" srcId="{524FF0F6-52D2-411B-B747-2B6B3E67F1A1}" destId="{76C48607-A479-4F3B-8D0D-42C2893D74AC}" srcOrd="0" destOrd="0" presId="urn:microsoft.com/office/officeart/2005/8/layout/vList2"/>
    <dgm:cxn modelId="{69BE8150-133C-4B6E-94E2-75759D23DBB2}" srcId="{524FF0F6-52D2-411B-B747-2B6B3E67F1A1}" destId="{B1ACDF8E-E42F-425E-83BE-BA8A208701EA}" srcOrd="0" destOrd="0" parTransId="{2581BD8D-B0ED-496C-B629-F6C487C9686E}" sibTransId="{D691E555-4F04-488D-B275-275532013DD4}"/>
    <dgm:cxn modelId="{63EE9780-3941-4D8F-B8DF-9F9B2BE9C4B4}" srcId="{524FF0F6-52D2-411B-B747-2B6B3E67F1A1}" destId="{8CA68868-103B-46D0-8E85-B5747E2A0187}" srcOrd="4" destOrd="0" parTransId="{6512AC13-1344-45D9-97E7-5E5481DBFFCF}" sibTransId="{061AC10C-3680-4B82-A4DF-3FF16D79C06C}"/>
    <dgm:cxn modelId="{42A3358D-F622-4054-BDB4-F75633F3CA83}" type="presOf" srcId="{5176CCEE-0512-4772-93D1-D7C2017BA4EE}" destId="{49265974-4D8D-444F-8474-BFD026C192CB}" srcOrd="0" destOrd="0" presId="urn:microsoft.com/office/officeart/2005/8/layout/vList2"/>
    <dgm:cxn modelId="{37E0FA9A-121C-4FE6-8167-0F1D6F84D06B}" srcId="{524FF0F6-52D2-411B-B747-2B6B3E67F1A1}" destId="{D506527A-218E-4358-AF90-5DC988F60AEB}" srcOrd="3" destOrd="0" parTransId="{1AC62327-6987-4E77-BF62-9C300E9E34E4}" sibTransId="{A9CC1993-5C21-421B-962A-30BD27E2C4F3}"/>
    <dgm:cxn modelId="{D593D0AD-0D3D-4200-BB9E-799B41268FF4}" type="presOf" srcId="{25A80EF8-036C-4DE2-93C9-F4B972A5AC6D}" destId="{0DF0384B-ADBD-47E2-B382-16B92C3AFD0B}" srcOrd="0" destOrd="0" presId="urn:microsoft.com/office/officeart/2005/8/layout/vList2"/>
    <dgm:cxn modelId="{82DB83B0-840D-43B5-AF9F-8ED6BDCDC3C4}" type="presOf" srcId="{8CA68868-103B-46D0-8E85-B5747E2A0187}" destId="{AF4D5C52-27FB-4541-BF2F-368F31B0B76A}" srcOrd="0" destOrd="0" presId="urn:microsoft.com/office/officeart/2005/8/layout/vList2"/>
    <dgm:cxn modelId="{A832D1BB-6F4E-4C7D-953D-5A21C5E6F236}" type="presOf" srcId="{D506527A-218E-4358-AF90-5DC988F60AEB}" destId="{E6F97303-C1BB-4D28-84C6-3F9D8B9FE03D}" srcOrd="0" destOrd="0" presId="urn:microsoft.com/office/officeart/2005/8/layout/vList2"/>
    <dgm:cxn modelId="{A32AB4FA-FA34-4B8A-B6D7-291365C8EC65}" type="presOf" srcId="{B1ACDF8E-E42F-425E-83BE-BA8A208701EA}" destId="{5DAC47AB-812A-4012-A6DA-E4883FF1F1A8}" srcOrd="0" destOrd="0" presId="urn:microsoft.com/office/officeart/2005/8/layout/vList2"/>
    <dgm:cxn modelId="{2F6C39FB-4BFC-438A-8091-1D843464722E}" srcId="{524FF0F6-52D2-411B-B747-2B6B3E67F1A1}" destId="{5176CCEE-0512-4772-93D1-D7C2017BA4EE}" srcOrd="2" destOrd="0" parTransId="{0369F41B-F01F-463C-BC9D-67444F760FE7}" sibTransId="{5C23E507-7EAC-4645-8C80-0661C0276357}"/>
    <dgm:cxn modelId="{67BF6A84-08D2-4673-90BB-8B6ED6CBC22F}" type="presParOf" srcId="{76C48607-A479-4F3B-8D0D-42C2893D74AC}" destId="{5DAC47AB-812A-4012-A6DA-E4883FF1F1A8}" srcOrd="0" destOrd="0" presId="urn:microsoft.com/office/officeart/2005/8/layout/vList2"/>
    <dgm:cxn modelId="{DF87D6D0-B8C7-433C-A310-94A44A0BDF8F}" type="presParOf" srcId="{76C48607-A479-4F3B-8D0D-42C2893D74AC}" destId="{939BF0CC-A064-4F0D-A828-E253BE41D62D}" srcOrd="1" destOrd="0" presId="urn:microsoft.com/office/officeart/2005/8/layout/vList2"/>
    <dgm:cxn modelId="{27CA2795-43FF-4963-A61D-E25D8EE2044C}" type="presParOf" srcId="{76C48607-A479-4F3B-8D0D-42C2893D74AC}" destId="{0A8E21BE-D722-4961-B7D0-2D56DA1899AA}" srcOrd="2" destOrd="0" presId="urn:microsoft.com/office/officeart/2005/8/layout/vList2"/>
    <dgm:cxn modelId="{3DB16C45-DEED-421D-BDEF-3B6555185388}" type="presParOf" srcId="{76C48607-A479-4F3B-8D0D-42C2893D74AC}" destId="{BA6B530A-13B1-4D41-B193-2DE08EF1B96B}" srcOrd="3" destOrd="0" presId="urn:microsoft.com/office/officeart/2005/8/layout/vList2"/>
    <dgm:cxn modelId="{EA448FBF-34E7-4AA1-BB82-0CD2386E7024}" type="presParOf" srcId="{76C48607-A479-4F3B-8D0D-42C2893D74AC}" destId="{49265974-4D8D-444F-8474-BFD026C192CB}" srcOrd="4" destOrd="0" presId="urn:microsoft.com/office/officeart/2005/8/layout/vList2"/>
    <dgm:cxn modelId="{5E3297D1-CB37-4EA4-A1B8-6AB031AFBA01}" type="presParOf" srcId="{76C48607-A479-4F3B-8D0D-42C2893D74AC}" destId="{7B763356-3CD0-4943-A2D2-98DD99E3E4B1}" srcOrd="5" destOrd="0" presId="urn:microsoft.com/office/officeart/2005/8/layout/vList2"/>
    <dgm:cxn modelId="{03473F21-F8C1-438D-9B65-32E97A9C0663}" type="presParOf" srcId="{76C48607-A479-4F3B-8D0D-42C2893D74AC}" destId="{E6F97303-C1BB-4D28-84C6-3F9D8B9FE03D}" srcOrd="6" destOrd="0" presId="urn:microsoft.com/office/officeart/2005/8/layout/vList2"/>
    <dgm:cxn modelId="{19FF57F4-1510-4FE6-AAAA-D7CBDA5CD16B}" type="presParOf" srcId="{76C48607-A479-4F3B-8D0D-42C2893D74AC}" destId="{1B8B53B9-B25C-4C7A-BE52-C1CB0AB0CAFA}" srcOrd="7" destOrd="0" presId="urn:microsoft.com/office/officeart/2005/8/layout/vList2"/>
    <dgm:cxn modelId="{91496329-82A2-46C0-AB3F-1F4DF7184465}" type="presParOf" srcId="{76C48607-A479-4F3B-8D0D-42C2893D74AC}" destId="{AF4D5C52-27FB-4541-BF2F-368F31B0B76A}" srcOrd="8" destOrd="0" presId="urn:microsoft.com/office/officeart/2005/8/layout/vList2"/>
    <dgm:cxn modelId="{C42872CA-1878-449E-91EB-E891B99D87F0}" type="presParOf" srcId="{76C48607-A479-4F3B-8D0D-42C2893D74AC}" destId="{32D24DC0-D50A-4A7B-BE28-321E6BDA6518}" srcOrd="9" destOrd="0" presId="urn:microsoft.com/office/officeart/2005/8/layout/vList2"/>
    <dgm:cxn modelId="{C5DFB177-99C0-470D-809B-A8383FC27D8A}" type="presParOf" srcId="{76C48607-A479-4F3B-8D0D-42C2893D74AC}" destId="{0DF0384B-ADBD-47E2-B382-16B92C3AFD0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8B188F-6E47-48D5-986F-4C2C0C770F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17C379-6CCD-410C-9777-FAED71389833}">
      <dgm:prSet/>
      <dgm:spPr/>
      <dgm:t>
        <a:bodyPr/>
        <a:lstStyle/>
        <a:p>
          <a:r>
            <a:rPr lang="de-DE"/>
            <a:t>Rekonstruktion von Alltagsszenarien mit boolescher Algebra</a:t>
          </a:r>
          <a:endParaRPr lang="en-US"/>
        </a:p>
      </dgm:t>
    </dgm:pt>
    <dgm:pt modelId="{22AC00DC-5DE0-4230-9CB9-820C0D3B6980}" type="parTrans" cxnId="{B2C67616-7ADF-4F33-AD42-143E441C8D16}">
      <dgm:prSet/>
      <dgm:spPr/>
      <dgm:t>
        <a:bodyPr/>
        <a:lstStyle/>
        <a:p>
          <a:endParaRPr lang="en-US"/>
        </a:p>
      </dgm:t>
    </dgm:pt>
    <dgm:pt modelId="{A44E71FF-3C8A-4EC1-B324-BCC8473CEFBD}" type="sibTrans" cxnId="{B2C67616-7ADF-4F33-AD42-143E441C8D16}">
      <dgm:prSet/>
      <dgm:spPr/>
      <dgm:t>
        <a:bodyPr/>
        <a:lstStyle/>
        <a:p>
          <a:endParaRPr lang="en-US"/>
        </a:p>
      </dgm:t>
    </dgm:pt>
    <dgm:pt modelId="{F8A0DE8F-A342-4DD2-89FE-EDC698A3445D}">
      <dgm:prSet/>
      <dgm:spPr/>
      <dgm:t>
        <a:bodyPr/>
        <a:lstStyle/>
        <a:p>
          <a:r>
            <a:rPr lang="de-DE"/>
            <a:t>Auswahl der richtigen Gatter in den Räumen/Levels</a:t>
          </a:r>
          <a:endParaRPr lang="en-US"/>
        </a:p>
      </dgm:t>
    </dgm:pt>
    <dgm:pt modelId="{D0976193-8732-4F0A-9326-36B484DAFC6A}" type="parTrans" cxnId="{2DA253E8-0630-4689-8CBF-5A58E092A0C2}">
      <dgm:prSet/>
      <dgm:spPr/>
      <dgm:t>
        <a:bodyPr/>
        <a:lstStyle/>
        <a:p>
          <a:endParaRPr lang="en-US"/>
        </a:p>
      </dgm:t>
    </dgm:pt>
    <dgm:pt modelId="{666ED1E8-2E70-4E24-B74B-B57CE62C5BFA}" type="sibTrans" cxnId="{2DA253E8-0630-4689-8CBF-5A58E092A0C2}">
      <dgm:prSet/>
      <dgm:spPr/>
      <dgm:t>
        <a:bodyPr/>
        <a:lstStyle/>
        <a:p>
          <a:endParaRPr lang="en-US"/>
        </a:p>
      </dgm:t>
    </dgm:pt>
    <dgm:pt modelId="{B3FD9002-AB49-413D-89E5-7ADEE10033C0}">
      <dgm:prSet/>
      <dgm:spPr/>
      <dgm:t>
        <a:bodyPr/>
        <a:lstStyle/>
        <a:p>
          <a:r>
            <a:rPr lang="de-DE"/>
            <a:t>Einstellung der richtigen Schalterstellung</a:t>
          </a:r>
          <a:endParaRPr lang="en-US"/>
        </a:p>
      </dgm:t>
    </dgm:pt>
    <dgm:pt modelId="{A80490B7-E1CB-406B-ABBB-43062B7B2AA5}" type="parTrans" cxnId="{777C4638-E1E8-4942-A3C9-1F0182891E74}">
      <dgm:prSet/>
      <dgm:spPr/>
      <dgm:t>
        <a:bodyPr/>
        <a:lstStyle/>
        <a:p>
          <a:endParaRPr lang="en-US"/>
        </a:p>
      </dgm:t>
    </dgm:pt>
    <dgm:pt modelId="{48BC92D9-B7AD-4117-A2AA-3E5A02629F5A}" type="sibTrans" cxnId="{777C4638-E1E8-4942-A3C9-1F0182891E74}">
      <dgm:prSet/>
      <dgm:spPr/>
      <dgm:t>
        <a:bodyPr/>
        <a:lstStyle/>
        <a:p>
          <a:endParaRPr lang="en-US"/>
        </a:p>
      </dgm:t>
    </dgm:pt>
    <dgm:pt modelId="{5176C4A7-2C54-4BEF-8A61-DF62312BF637}">
      <dgm:prSet/>
      <dgm:spPr/>
      <dgm:t>
        <a:bodyPr/>
        <a:lstStyle/>
        <a:p>
          <a:r>
            <a:rPr lang="de-DE"/>
            <a:t>Platzierung der Gatter im Schaltplan</a:t>
          </a:r>
          <a:endParaRPr lang="en-US"/>
        </a:p>
      </dgm:t>
    </dgm:pt>
    <dgm:pt modelId="{CBC9AE29-D3F9-4687-9C7A-2833E62264D6}" type="parTrans" cxnId="{983D98B9-A800-417F-A37F-9B4F3F606903}">
      <dgm:prSet/>
      <dgm:spPr/>
      <dgm:t>
        <a:bodyPr/>
        <a:lstStyle/>
        <a:p>
          <a:endParaRPr lang="en-US"/>
        </a:p>
      </dgm:t>
    </dgm:pt>
    <dgm:pt modelId="{E2E0D96C-AC52-4A29-9496-CCF20F7A7904}" type="sibTrans" cxnId="{983D98B9-A800-417F-A37F-9B4F3F606903}">
      <dgm:prSet/>
      <dgm:spPr/>
      <dgm:t>
        <a:bodyPr/>
        <a:lstStyle/>
        <a:p>
          <a:endParaRPr lang="en-US"/>
        </a:p>
      </dgm:t>
    </dgm:pt>
    <dgm:pt modelId="{3F7AFFF2-FB69-4F9C-B2D0-E47CD19FCA51}">
      <dgm:prSet/>
      <dgm:spPr/>
      <dgm:t>
        <a:bodyPr/>
        <a:lstStyle/>
        <a:p>
          <a:r>
            <a:rPr lang="de-DE"/>
            <a:t>Ausrichtung der Schalter für die korrekte logische Darstellung</a:t>
          </a:r>
          <a:endParaRPr lang="en-US"/>
        </a:p>
      </dgm:t>
    </dgm:pt>
    <dgm:pt modelId="{2E0EB2A3-B681-421D-9793-0A75BF9B10A1}" type="parTrans" cxnId="{AA50E3FE-3E1F-4EB5-9D56-C08440C348AF}">
      <dgm:prSet/>
      <dgm:spPr/>
      <dgm:t>
        <a:bodyPr/>
        <a:lstStyle/>
        <a:p>
          <a:endParaRPr lang="en-US"/>
        </a:p>
      </dgm:t>
    </dgm:pt>
    <dgm:pt modelId="{162F4A31-EEAC-45D2-92DA-2A9A84AA068C}" type="sibTrans" cxnId="{AA50E3FE-3E1F-4EB5-9D56-C08440C348AF}">
      <dgm:prSet/>
      <dgm:spPr/>
      <dgm:t>
        <a:bodyPr/>
        <a:lstStyle/>
        <a:p>
          <a:endParaRPr lang="en-US"/>
        </a:p>
      </dgm:t>
    </dgm:pt>
    <dgm:pt modelId="{BFCF9728-F205-430E-BD9E-177FAE9CA9B9}">
      <dgm:prSet/>
      <dgm:spPr/>
      <dgm:t>
        <a:bodyPr/>
        <a:lstStyle/>
        <a:p>
          <a:r>
            <a:rPr lang="de-DE"/>
            <a:t>Erfüllung aller freien Stellen im Schaltplan</a:t>
          </a:r>
          <a:endParaRPr lang="en-US"/>
        </a:p>
      </dgm:t>
    </dgm:pt>
    <dgm:pt modelId="{AE64978B-0262-4FFB-AD84-581CF0E81280}" type="parTrans" cxnId="{119E9838-890E-43BC-9720-E6154A73C957}">
      <dgm:prSet/>
      <dgm:spPr/>
      <dgm:t>
        <a:bodyPr/>
        <a:lstStyle/>
        <a:p>
          <a:endParaRPr lang="en-US"/>
        </a:p>
      </dgm:t>
    </dgm:pt>
    <dgm:pt modelId="{72C0A7F2-7823-42FC-BBE4-555682DF0549}" type="sibTrans" cxnId="{119E9838-890E-43BC-9720-E6154A73C957}">
      <dgm:prSet/>
      <dgm:spPr/>
      <dgm:t>
        <a:bodyPr/>
        <a:lstStyle/>
        <a:p>
          <a:endParaRPr lang="en-US"/>
        </a:p>
      </dgm:t>
    </dgm:pt>
    <dgm:pt modelId="{C64500F7-71F2-477F-8390-E52C74F6C600}">
      <dgm:prSet/>
      <dgm:spPr/>
      <dgm:t>
        <a:bodyPr/>
        <a:lstStyle/>
        <a:p>
          <a:r>
            <a:rPr lang="de-DE"/>
            <a:t>Kombination von Gattern und Schaltern für die richtige logische Darstellung</a:t>
          </a:r>
          <a:endParaRPr lang="en-US"/>
        </a:p>
      </dgm:t>
    </dgm:pt>
    <dgm:pt modelId="{C923CFD0-ADF5-436D-9E7A-81F79E61D504}" type="parTrans" cxnId="{4255AAB8-F4C6-4277-AA07-B0806B1E5D9B}">
      <dgm:prSet/>
      <dgm:spPr/>
      <dgm:t>
        <a:bodyPr/>
        <a:lstStyle/>
        <a:p>
          <a:endParaRPr lang="en-US"/>
        </a:p>
      </dgm:t>
    </dgm:pt>
    <dgm:pt modelId="{678AB510-7CC2-4B5E-9A56-DA8EA24DF275}" type="sibTrans" cxnId="{4255AAB8-F4C6-4277-AA07-B0806B1E5D9B}">
      <dgm:prSet/>
      <dgm:spPr/>
      <dgm:t>
        <a:bodyPr/>
        <a:lstStyle/>
        <a:p>
          <a:endParaRPr lang="en-US"/>
        </a:p>
      </dgm:t>
    </dgm:pt>
    <dgm:pt modelId="{CAB2F299-7B73-4B02-A026-7C165364F29C}" type="pres">
      <dgm:prSet presAssocID="{308B188F-6E47-48D5-986F-4C2C0C770FAE}" presName="linear" presStyleCnt="0">
        <dgm:presLayoutVars>
          <dgm:animLvl val="lvl"/>
          <dgm:resizeHandles val="exact"/>
        </dgm:presLayoutVars>
      </dgm:prSet>
      <dgm:spPr/>
    </dgm:pt>
    <dgm:pt modelId="{76A580B8-B5A4-42FA-B493-637F60D4D93D}" type="pres">
      <dgm:prSet presAssocID="{0A17C379-6CCD-410C-9777-FAED7138983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53B7937-9AE2-48A5-BB78-7C8C0348C14B}" type="pres">
      <dgm:prSet presAssocID="{A44E71FF-3C8A-4EC1-B324-BCC8473CEFBD}" presName="spacer" presStyleCnt="0"/>
      <dgm:spPr/>
    </dgm:pt>
    <dgm:pt modelId="{417D2933-6F3B-43B1-BEA8-F8DAC93C7489}" type="pres">
      <dgm:prSet presAssocID="{F8A0DE8F-A342-4DD2-89FE-EDC698A3445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79A2298-F9AF-43FA-BE7D-12A76D102A16}" type="pres">
      <dgm:prSet presAssocID="{666ED1E8-2E70-4E24-B74B-B57CE62C5BFA}" presName="spacer" presStyleCnt="0"/>
      <dgm:spPr/>
    </dgm:pt>
    <dgm:pt modelId="{E020160B-0457-47C9-BC20-674CAA58E40E}" type="pres">
      <dgm:prSet presAssocID="{B3FD9002-AB49-413D-89E5-7ADEE10033C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8E0017B-7E00-4BAD-9631-50523B542C32}" type="pres">
      <dgm:prSet presAssocID="{48BC92D9-B7AD-4117-A2AA-3E5A02629F5A}" presName="spacer" presStyleCnt="0"/>
      <dgm:spPr/>
    </dgm:pt>
    <dgm:pt modelId="{D3C00CF4-C1D2-44DF-985B-ACEFEDAFD519}" type="pres">
      <dgm:prSet presAssocID="{5176C4A7-2C54-4BEF-8A61-DF62312BF6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093FDC-2172-4AAE-98F4-90E21A61A1D7}" type="pres">
      <dgm:prSet presAssocID="{E2E0D96C-AC52-4A29-9496-CCF20F7A7904}" presName="spacer" presStyleCnt="0"/>
      <dgm:spPr/>
    </dgm:pt>
    <dgm:pt modelId="{251B4A00-A8F2-4E3A-A2F0-132C5D8CA103}" type="pres">
      <dgm:prSet presAssocID="{3F7AFFF2-FB69-4F9C-B2D0-E47CD19FCA5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D51C3AA-8948-4C2B-B43A-B8C6173CCDD6}" type="pres">
      <dgm:prSet presAssocID="{162F4A31-EEAC-45D2-92DA-2A9A84AA068C}" presName="spacer" presStyleCnt="0"/>
      <dgm:spPr/>
    </dgm:pt>
    <dgm:pt modelId="{5CE9D0CC-752F-4049-A181-1C172436469D}" type="pres">
      <dgm:prSet presAssocID="{BFCF9728-F205-430E-BD9E-177FAE9CA9B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1593F03-A809-47DB-91A8-F4B8AE23020D}" type="pres">
      <dgm:prSet presAssocID="{72C0A7F2-7823-42FC-BBE4-555682DF0549}" presName="spacer" presStyleCnt="0"/>
      <dgm:spPr/>
    </dgm:pt>
    <dgm:pt modelId="{64E51E09-AD4A-4D15-93E0-33EF6EBD62B8}" type="pres">
      <dgm:prSet presAssocID="{C64500F7-71F2-477F-8390-E52C74F6C60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2C67616-7ADF-4F33-AD42-143E441C8D16}" srcId="{308B188F-6E47-48D5-986F-4C2C0C770FAE}" destId="{0A17C379-6CCD-410C-9777-FAED71389833}" srcOrd="0" destOrd="0" parTransId="{22AC00DC-5DE0-4230-9CB9-820C0D3B6980}" sibTransId="{A44E71FF-3C8A-4EC1-B324-BCC8473CEFBD}"/>
    <dgm:cxn modelId="{FD612032-003B-40CE-A216-559A8702F4AC}" type="presOf" srcId="{0A17C379-6CCD-410C-9777-FAED71389833}" destId="{76A580B8-B5A4-42FA-B493-637F60D4D93D}" srcOrd="0" destOrd="0" presId="urn:microsoft.com/office/officeart/2005/8/layout/vList2"/>
    <dgm:cxn modelId="{777C4638-E1E8-4942-A3C9-1F0182891E74}" srcId="{308B188F-6E47-48D5-986F-4C2C0C770FAE}" destId="{B3FD9002-AB49-413D-89E5-7ADEE10033C0}" srcOrd="2" destOrd="0" parTransId="{A80490B7-E1CB-406B-ABBB-43062B7B2AA5}" sibTransId="{48BC92D9-B7AD-4117-A2AA-3E5A02629F5A}"/>
    <dgm:cxn modelId="{119E9838-890E-43BC-9720-E6154A73C957}" srcId="{308B188F-6E47-48D5-986F-4C2C0C770FAE}" destId="{BFCF9728-F205-430E-BD9E-177FAE9CA9B9}" srcOrd="5" destOrd="0" parTransId="{AE64978B-0262-4FFB-AD84-581CF0E81280}" sibTransId="{72C0A7F2-7823-42FC-BBE4-555682DF0549}"/>
    <dgm:cxn modelId="{8EB8D752-34A3-4586-851F-AF3A352FF179}" type="presOf" srcId="{3F7AFFF2-FB69-4F9C-B2D0-E47CD19FCA51}" destId="{251B4A00-A8F2-4E3A-A2F0-132C5D8CA103}" srcOrd="0" destOrd="0" presId="urn:microsoft.com/office/officeart/2005/8/layout/vList2"/>
    <dgm:cxn modelId="{F14E0D7F-B545-4FDC-9339-F2EDE95E1228}" type="presOf" srcId="{F8A0DE8F-A342-4DD2-89FE-EDC698A3445D}" destId="{417D2933-6F3B-43B1-BEA8-F8DAC93C7489}" srcOrd="0" destOrd="0" presId="urn:microsoft.com/office/officeart/2005/8/layout/vList2"/>
    <dgm:cxn modelId="{91F0E487-FC5F-421D-B057-4FB23B1D8275}" type="presOf" srcId="{308B188F-6E47-48D5-986F-4C2C0C770FAE}" destId="{CAB2F299-7B73-4B02-A026-7C165364F29C}" srcOrd="0" destOrd="0" presId="urn:microsoft.com/office/officeart/2005/8/layout/vList2"/>
    <dgm:cxn modelId="{F891BB9B-08C6-4ED6-A6AB-939BFC0717D9}" type="presOf" srcId="{BFCF9728-F205-430E-BD9E-177FAE9CA9B9}" destId="{5CE9D0CC-752F-4049-A181-1C172436469D}" srcOrd="0" destOrd="0" presId="urn:microsoft.com/office/officeart/2005/8/layout/vList2"/>
    <dgm:cxn modelId="{4255AAB8-F4C6-4277-AA07-B0806B1E5D9B}" srcId="{308B188F-6E47-48D5-986F-4C2C0C770FAE}" destId="{C64500F7-71F2-477F-8390-E52C74F6C600}" srcOrd="6" destOrd="0" parTransId="{C923CFD0-ADF5-436D-9E7A-81F79E61D504}" sibTransId="{678AB510-7CC2-4B5E-9A56-DA8EA24DF275}"/>
    <dgm:cxn modelId="{983D98B9-A800-417F-A37F-9B4F3F606903}" srcId="{308B188F-6E47-48D5-986F-4C2C0C770FAE}" destId="{5176C4A7-2C54-4BEF-8A61-DF62312BF637}" srcOrd="3" destOrd="0" parTransId="{CBC9AE29-D3F9-4687-9C7A-2833E62264D6}" sibTransId="{E2E0D96C-AC52-4A29-9496-CCF20F7A7904}"/>
    <dgm:cxn modelId="{1CA82DC5-5728-4CD3-A5A1-CF2ABD35C6FA}" type="presOf" srcId="{5176C4A7-2C54-4BEF-8A61-DF62312BF637}" destId="{D3C00CF4-C1D2-44DF-985B-ACEFEDAFD519}" srcOrd="0" destOrd="0" presId="urn:microsoft.com/office/officeart/2005/8/layout/vList2"/>
    <dgm:cxn modelId="{B2F789D3-0C84-4A77-8EB0-ECF2FA58B3CA}" type="presOf" srcId="{C64500F7-71F2-477F-8390-E52C74F6C600}" destId="{64E51E09-AD4A-4D15-93E0-33EF6EBD62B8}" srcOrd="0" destOrd="0" presId="urn:microsoft.com/office/officeart/2005/8/layout/vList2"/>
    <dgm:cxn modelId="{E18707DF-9B9D-4B6D-B3CF-1C9BCEF9668D}" type="presOf" srcId="{B3FD9002-AB49-413D-89E5-7ADEE10033C0}" destId="{E020160B-0457-47C9-BC20-674CAA58E40E}" srcOrd="0" destOrd="0" presId="urn:microsoft.com/office/officeart/2005/8/layout/vList2"/>
    <dgm:cxn modelId="{2DA253E8-0630-4689-8CBF-5A58E092A0C2}" srcId="{308B188F-6E47-48D5-986F-4C2C0C770FAE}" destId="{F8A0DE8F-A342-4DD2-89FE-EDC698A3445D}" srcOrd="1" destOrd="0" parTransId="{D0976193-8732-4F0A-9326-36B484DAFC6A}" sibTransId="{666ED1E8-2E70-4E24-B74B-B57CE62C5BFA}"/>
    <dgm:cxn modelId="{AA50E3FE-3E1F-4EB5-9D56-C08440C348AF}" srcId="{308B188F-6E47-48D5-986F-4C2C0C770FAE}" destId="{3F7AFFF2-FB69-4F9C-B2D0-E47CD19FCA51}" srcOrd="4" destOrd="0" parTransId="{2E0EB2A3-B681-421D-9793-0A75BF9B10A1}" sibTransId="{162F4A31-EEAC-45D2-92DA-2A9A84AA068C}"/>
    <dgm:cxn modelId="{6FD930BF-4150-4529-8DB2-22AD341216EA}" type="presParOf" srcId="{CAB2F299-7B73-4B02-A026-7C165364F29C}" destId="{76A580B8-B5A4-42FA-B493-637F60D4D93D}" srcOrd="0" destOrd="0" presId="urn:microsoft.com/office/officeart/2005/8/layout/vList2"/>
    <dgm:cxn modelId="{E0A30408-2F87-4A5F-898B-68FFE34F373B}" type="presParOf" srcId="{CAB2F299-7B73-4B02-A026-7C165364F29C}" destId="{453B7937-9AE2-48A5-BB78-7C8C0348C14B}" srcOrd="1" destOrd="0" presId="urn:microsoft.com/office/officeart/2005/8/layout/vList2"/>
    <dgm:cxn modelId="{892C134E-FE4B-4A99-8586-F1C263BE2E99}" type="presParOf" srcId="{CAB2F299-7B73-4B02-A026-7C165364F29C}" destId="{417D2933-6F3B-43B1-BEA8-F8DAC93C7489}" srcOrd="2" destOrd="0" presId="urn:microsoft.com/office/officeart/2005/8/layout/vList2"/>
    <dgm:cxn modelId="{FCC5F9BE-D8C7-4B2B-BF18-9FB8ED9AC033}" type="presParOf" srcId="{CAB2F299-7B73-4B02-A026-7C165364F29C}" destId="{579A2298-F9AF-43FA-BE7D-12A76D102A16}" srcOrd="3" destOrd="0" presId="urn:microsoft.com/office/officeart/2005/8/layout/vList2"/>
    <dgm:cxn modelId="{9E62A15C-4E28-4141-B795-39DC42C33AAF}" type="presParOf" srcId="{CAB2F299-7B73-4B02-A026-7C165364F29C}" destId="{E020160B-0457-47C9-BC20-674CAA58E40E}" srcOrd="4" destOrd="0" presId="urn:microsoft.com/office/officeart/2005/8/layout/vList2"/>
    <dgm:cxn modelId="{C6B088CF-3A4C-4A5A-A505-552C7B92617B}" type="presParOf" srcId="{CAB2F299-7B73-4B02-A026-7C165364F29C}" destId="{B8E0017B-7E00-4BAD-9631-50523B542C32}" srcOrd="5" destOrd="0" presId="urn:microsoft.com/office/officeart/2005/8/layout/vList2"/>
    <dgm:cxn modelId="{52F73704-5CC8-40F6-8B7F-284817C78EC8}" type="presParOf" srcId="{CAB2F299-7B73-4B02-A026-7C165364F29C}" destId="{D3C00CF4-C1D2-44DF-985B-ACEFEDAFD519}" srcOrd="6" destOrd="0" presId="urn:microsoft.com/office/officeart/2005/8/layout/vList2"/>
    <dgm:cxn modelId="{0AC6EBE5-2573-4DDE-8F2C-62DA677057C1}" type="presParOf" srcId="{CAB2F299-7B73-4B02-A026-7C165364F29C}" destId="{31093FDC-2172-4AAE-98F4-90E21A61A1D7}" srcOrd="7" destOrd="0" presId="urn:microsoft.com/office/officeart/2005/8/layout/vList2"/>
    <dgm:cxn modelId="{1F0C5802-9F02-48A2-9606-20122606E631}" type="presParOf" srcId="{CAB2F299-7B73-4B02-A026-7C165364F29C}" destId="{251B4A00-A8F2-4E3A-A2F0-132C5D8CA103}" srcOrd="8" destOrd="0" presId="urn:microsoft.com/office/officeart/2005/8/layout/vList2"/>
    <dgm:cxn modelId="{E5023DA2-4BBC-4EE2-B6F5-E890BEC63F74}" type="presParOf" srcId="{CAB2F299-7B73-4B02-A026-7C165364F29C}" destId="{0D51C3AA-8948-4C2B-B43A-B8C6173CCDD6}" srcOrd="9" destOrd="0" presId="urn:microsoft.com/office/officeart/2005/8/layout/vList2"/>
    <dgm:cxn modelId="{694C15DF-1778-41A4-8916-052565D2F0AA}" type="presParOf" srcId="{CAB2F299-7B73-4B02-A026-7C165364F29C}" destId="{5CE9D0CC-752F-4049-A181-1C172436469D}" srcOrd="10" destOrd="0" presId="urn:microsoft.com/office/officeart/2005/8/layout/vList2"/>
    <dgm:cxn modelId="{86916407-C5AF-49DC-BC29-54C50FB79A17}" type="presParOf" srcId="{CAB2F299-7B73-4B02-A026-7C165364F29C}" destId="{31593F03-A809-47DB-91A8-F4B8AE23020D}" srcOrd="11" destOrd="0" presId="urn:microsoft.com/office/officeart/2005/8/layout/vList2"/>
    <dgm:cxn modelId="{8DD29191-AAB5-4D08-B507-CB2B535B1816}" type="presParOf" srcId="{CAB2F299-7B73-4B02-A026-7C165364F29C}" destId="{64E51E09-AD4A-4D15-93E0-33EF6EBD62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4DF12-4A80-46FB-8A66-B5B90E9D852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/>
            <a:t>Till </a:t>
          </a:r>
          <a:r>
            <a:rPr lang="de-DE" sz="2300" b="0" i="0" kern="1200" dirty="0" err="1"/>
            <a:t>Pistiak</a:t>
          </a:r>
          <a:r>
            <a:rPr lang="de-DE" sz="2300" b="0" i="0" kern="1200" dirty="0"/>
            <a:t> (Projektleiter)</a:t>
          </a:r>
          <a:endParaRPr lang="en-US" sz="2300" kern="1200" dirty="0"/>
        </a:p>
      </dsp:txBody>
      <dsp:txXfrm>
        <a:off x="3080" y="587032"/>
        <a:ext cx="2444055" cy="1466433"/>
      </dsp:txXfrm>
    </dsp:sp>
    <dsp:sp modelId="{CDF8F2C6-091C-4E29-9384-24CE2236B9B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Georgios Kyloudis</a:t>
          </a:r>
          <a:r>
            <a:rPr lang="de-DE" sz="2300" b="0" i="0" kern="1200" dirty="0"/>
            <a:t>(Stellv. Teamleiter &amp; Implementierung)</a:t>
          </a:r>
          <a:endParaRPr lang="en-US" sz="2300" kern="1200" dirty="0"/>
        </a:p>
      </dsp:txBody>
      <dsp:txXfrm>
        <a:off x="2691541" y="587032"/>
        <a:ext cx="2444055" cy="1466433"/>
      </dsp:txXfrm>
    </dsp:sp>
    <dsp:sp modelId="{D5BD4365-9B65-4DAC-9EBA-E80C301D1E0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/>
            <a:t>Merdan Erdogan (Implementierung)</a:t>
          </a:r>
          <a:endParaRPr lang="en-US" sz="2300" kern="1200" dirty="0"/>
        </a:p>
      </dsp:txBody>
      <dsp:txXfrm>
        <a:off x="5380002" y="587032"/>
        <a:ext cx="2444055" cy="1466433"/>
      </dsp:txXfrm>
    </dsp:sp>
    <dsp:sp modelId="{6ED18512-C26B-4B27-ADF7-6A897584FA63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 err="1"/>
            <a:t>Aysu</a:t>
          </a:r>
          <a:r>
            <a:rPr lang="de-DE" sz="2300" b="0" i="0" kern="1200" dirty="0"/>
            <a:t> Göktas (Gestaltung und Design)</a:t>
          </a:r>
          <a:endParaRPr lang="en-US" sz="2300" kern="1200" dirty="0"/>
        </a:p>
      </dsp:txBody>
      <dsp:txXfrm>
        <a:off x="8068463" y="587032"/>
        <a:ext cx="2444055" cy="1466433"/>
      </dsp:txXfrm>
    </dsp:sp>
    <dsp:sp modelId="{8C29349E-1966-4351-AFE7-4075B5361C1B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 err="1"/>
            <a:t>Fariq</a:t>
          </a:r>
          <a:r>
            <a:rPr lang="de-DE" sz="2300" b="0" i="0" kern="1200" dirty="0"/>
            <a:t> Stephan Hofmann(Business Analyst)</a:t>
          </a:r>
          <a:endParaRPr lang="en-US" sz="2300" kern="1200" dirty="0"/>
        </a:p>
      </dsp:txBody>
      <dsp:txXfrm>
        <a:off x="1347311" y="2297871"/>
        <a:ext cx="2444055" cy="1466433"/>
      </dsp:txXfrm>
    </dsp:sp>
    <dsp:sp modelId="{A5C9E326-DCE9-4778-AD18-09C622B5B624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/>
            <a:t>Theo Prill</a:t>
          </a:r>
          <a:r>
            <a:rPr lang="de-DE" sz="2300" kern="1200" dirty="0"/>
            <a:t>(Gestaltung und Design</a:t>
          </a:r>
          <a:r>
            <a:rPr lang="de-DE" sz="2300" b="0" i="0" kern="1200" dirty="0"/>
            <a:t>)</a:t>
          </a:r>
          <a:endParaRPr lang="en-US" sz="2300" kern="1200" dirty="0"/>
        </a:p>
      </dsp:txBody>
      <dsp:txXfrm>
        <a:off x="4035772" y="2297871"/>
        <a:ext cx="2444055" cy="1466433"/>
      </dsp:txXfrm>
    </dsp:sp>
    <dsp:sp modelId="{668151BC-FE9C-4281-99AE-13F59537155A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/>
            <a:t>Marc </a:t>
          </a:r>
          <a:r>
            <a:rPr lang="de-DE" sz="2300" b="0" i="0" kern="1200" dirty="0" err="1"/>
            <a:t>Issupow</a:t>
          </a:r>
          <a:r>
            <a:rPr lang="de-DE" sz="2300" b="0" i="0" kern="1200" dirty="0"/>
            <a:t> (Tester &amp; Qualitätsmanager)</a:t>
          </a:r>
          <a:br>
            <a:rPr lang="de-DE" sz="2300" kern="1200" dirty="0"/>
          </a:br>
          <a:endParaRPr lang="en-US" sz="2300" kern="1200" dirty="0"/>
        </a:p>
      </dsp:txBody>
      <dsp:txXfrm>
        <a:off x="6724233" y="2297871"/>
        <a:ext cx="2444055" cy="1466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E165B-6C9F-49B9-809D-73581BDC8BBF}">
      <dsp:nvSpPr>
        <dsp:cNvPr id="0" name=""/>
        <dsp:cNvSpPr/>
      </dsp:nvSpPr>
      <dsp:spPr>
        <a:xfrm>
          <a:off x="0" y="678370"/>
          <a:ext cx="622433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Gatter und Wahrheitstabellen</a:t>
          </a:r>
          <a:endParaRPr lang="en-US" sz="3100" kern="1200"/>
        </a:p>
      </dsp:txBody>
      <dsp:txXfrm>
        <a:off x="36296" y="714666"/>
        <a:ext cx="6151743" cy="670943"/>
      </dsp:txXfrm>
    </dsp:sp>
    <dsp:sp modelId="{252BFA1A-438F-40C6-B9CF-40A6595BEF25}">
      <dsp:nvSpPr>
        <dsp:cNvPr id="0" name=""/>
        <dsp:cNvSpPr/>
      </dsp:nvSpPr>
      <dsp:spPr>
        <a:xfrm>
          <a:off x="0" y="1511185"/>
          <a:ext cx="622433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Schalter</a:t>
          </a:r>
          <a:endParaRPr lang="en-US" sz="3100" kern="1200"/>
        </a:p>
      </dsp:txBody>
      <dsp:txXfrm>
        <a:off x="36296" y="1547481"/>
        <a:ext cx="6151743" cy="670943"/>
      </dsp:txXfrm>
    </dsp:sp>
    <dsp:sp modelId="{0380E589-09D1-4726-9213-B5F8F567B991}">
      <dsp:nvSpPr>
        <dsp:cNvPr id="0" name=""/>
        <dsp:cNvSpPr/>
      </dsp:nvSpPr>
      <dsp:spPr>
        <a:xfrm>
          <a:off x="0" y="2344000"/>
          <a:ext cx="622433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Schaltpläne</a:t>
          </a:r>
          <a:endParaRPr lang="en-US" sz="3100" kern="1200"/>
        </a:p>
      </dsp:txBody>
      <dsp:txXfrm>
        <a:off x="36296" y="2380296"/>
        <a:ext cx="6151743" cy="670943"/>
      </dsp:txXfrm>
    </dsp:sp>
    <dsp:sp modelId="{2387DF8C-BE34-47BD-AEC7-EC6196300389}">
      <dsp:nvSpPr>
        <dsp:cNvPr id="0" name=""/>
        <dsp:cNvSpPr/>
      </dsp:nvSpPr>
      <dsp:spPr>
        <a:xfrm>
          <a:off x="0" y="3176815"/>
          <a:ext cx="622433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Beeinflussbare Gestaltungselemente</a:t>
          </a:r>
          <a:endParaRPr lang="en-US" sz="3100" kern="1200"/>
        </a:p>
      </dsp:txBody>
      <dsp:txXfrm>
        <a:off x="36296" y="3213111"/>
        <a:ext cx="6151743" cy="670943"/>
      </dsp:txXfrm>
    </dsp:sp>
    <dsp:sp modelId="{9C337DFF-3596-4CC3-83C3-8985F2DC68C3}">
      <dsp:nvSpPr>
        <dsp:cNvPr id="0" name=""/>
        <dsp:cNvSpPr/>
      </dsp:nvSpPr>
      <dsp:spPr>
        <a:xfrm>
          <a:off x="0" y="4009630"/>
          <a:ext cx="622433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Objekte für Zwischensequenzen</a:t>
          </a:r>
          <a:endParaRPr lang="en-US" sz="3100" kern="1200"/>
        </a:p>
      </dsp:txBody>
      <dsp:txXfrm>
        <a:off x="36296" y="4045926"/>
        <a:ext cx="6151743" cy="6709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87905-0D34-4A2A-A90D-AB62C7322125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77B76-ADBF-46B6-9CD6-3D757A9D947B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C0FB6-44CC-4D28-ABC3-62CEBED6D6A2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100" kern="1200"/>
            <a:t>Worauf kann aufgebaut werden?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100" kern="1200"/>
            <a:t>Unity Asset Store, Escape Rooms auf VRChat</a:t>
          </a:r>
          <a:endParaRPr lang="en-US" sz="1100" kern="1200"/>
        </a:p>
      </dsp:txBody>
      <dsp:txXfrm>
        <a:off x="100682" y="2684598"/>
        <a:ext cx="2370489" cy="720000"/>
      </dsp:txXfrm>
    </dsp:sp>
    <dsp:sp modelId="{C1D56CED-E479-4C48-B8C9-33489F82EF31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40B2B-13C3-4253-83FB-F287A71BF41D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30DC7-2859-4F69-85BB-2485D3600631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100" kern="1200"/>
            <a:t>Plattform: Meta-Quest</a:t>
          </a:r>
          <a:endParaRPr lang="en-US" sz="1100" kern="1200"/>
        </a:p>
      </dsp:txBody>
      <dsp:txXfrm>
        <a:off x="2886007" y="2684598"/>
        <a:ext cx="2370489" cy="720000"/>
      </dsp:txXfrm>
    </dsp:sp>
    <dsp:sp modelId="{A0574B81-D0A9-4D5A-868F-7D753B628C53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D2900-92EF-4342-AB80-7A5FC9BBCF47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09238-5A2A-4361-B54A-AD33652A1322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100" kern="1200"/>
            <a:t>Software: Vectray, Unity, Blender, IntelliJ, C# und Python</a:t>
          </a:r>
          <a:endParaRPr lang="en-US" sz="1100" kern="1200"/>
        </a:p>
      </dsp:txBody>
      <dsp:txXfrm>
        <a:off x="5671332" y="2684598"/>
        <a:ext cx="2370489" cy="720000"/>
      </dsp:txXfrm>
    </dsp:sp>
    <dsp:sp modelId="{E626FBAA-3E1C-4C0D-8296-2A2D46A31D71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F8631-3404-4674-B45E-F66040B070DD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A4DF1-A4D7-437B-8E32-8EE1BB35E885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100" kern="1200"/>
            <a:t>Projekttools: SCRUM, KANBAN, Ressourcenplanung, Wasserfallmodelle</a:t>
          </a:r>
          <a:endParaRPr lang="en-US" sz="1100" kern="1200"/>
        </a:p>
      </dsp:txBody>
      <dsp:txXfrm>
        <a:off x="8456657" y="2684598"/>
        <a:ext cx="2370489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4BB09-3997-4EDE-AD24-E8E1ABD322CE}">
      <dsp:nvSpPr>
        <dsp:cNvPr id="0" name=""/>
        <dsp:cNvSpPr/>
      </dsp:nvSpPr>
      <dsp:spPr>
        <a:xfrm>
          <a:off x="817870" y="1544748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22E25-3821-4D2F-B578-A771E3FA0A38}">
      <dsp:nvSpPr>
        <dsp:cNvPr id="0" name=""/>
        <dsp:cNvSpPr/>
      </dsp:nvSpPr>
      <dsp:spPr>
        <a:xfrm>
          <a:off x="41339" y="3166787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Release 2 </a:t>
          </a:r>
          <a:endParaRPr lang="en-US" sz="4600" kern="1200"/>
        </a:p>
      </dsp:txBody>
      <dsp:txXfrm>
        <a:off x="41339" y="3166787"/>
        <a:ext cx="2823750" cy="720000"/>
      </dsp:txXfrm>
    </dsp:sp>
    <dsp:sp modelId="{33365219-04F7-436D-96D3-5F45B7913A62}">
      <dsp:nvSpPr>
        <dsp:cNvPr id="0" name=""/>
        <dsp:cNvSpPr/>
      </dsp:nvSpPr>
      <dsp:spPr>
        <a:xfrm>
          <a:off x="4135776" y="1544748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8F345-756E-48CF-814D-C914BA74674F}">
      <dsp:nvSpPr>
        <dsp:cNvPr id="0" name=""/>
        <dsp:cNvSpPr/>
      </dsp:nvSpPr>
      <dsp:spPr>
        <a:xfrm>
          <a:off x="3359245" y="3166787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Release 3 </a:t>
          </a:r>
          <a:endParaRPr lang="en-US" sz="4600" kern="1200"/>
        </a:p>
      </dsp:txBody>
      <dsp:txXfrm>
        <a:off x="3359245" y="3166787"/>
        <a:ext cx="2823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B2443-775D-481E-B3A7-880287798AAA}">
      <dsp:nvSpPr>
        <dsp:cNvPr id="0" name=""/>
        <dsp:cNvSpPr/>
      </dsp:nvSpPr>
      <dsp:spPr>
        <a:xfrm>
          <a:off x="22086" y="1712918"/>
          <a:ext cx="818177" cy="8181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40375-F430-4CCD-A3FF-B792862C6D34}">
      <dsp:nvSpPr>
        <dsp:cNvPr id="0" name=""/>
        <dsp:cNvSpPr/>
      </dsp:nvSpPr>
      <dsp:spPr>
        <a:xfrm>
          <a:off x="193903" y="1884735"/>
          <a:ext cx="474543" cy="4745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6921C-3BBE-407A-AF50-0830340145FF}">
      <dsp:nvSpPr>
        <dsp:cNvPr id="0" name=""/>
        <dsp:cNvSpPr/>
      </dsp:nvSpPr>
      <dsp:spPr>
        <a:xfrm>
          <a:off x="1015587" y="1712918"/>
          <a:ext cx="1928561" cy="81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Kapitel "Schulweg": Spieler findet schnellsten Weg zur Schule unter Berücksichtigung von Verspätungen und Ausfällen.</a:t>
          </a:r>
          <a:endParaRPr lang="en-US" sz="1100" kern="1200"/>
        </a:p>
      </dsp:txBody>
      <dsp:txXfrm>
        <a:off x="1015587" y="1712918"/>
        <a:ext cx="1928561" cy="818177"/>
      </dsp:txXfrm>
    </dsp:sp>
    <dsp:sp modelId="{40829CCC-119B-4162-810D-B66CEDF0EF4F}">
      <dsp:nvSpPr>
        <dsp:cNvPr id="0" name=""/>
        <dsp:cNvSpPr/>
      </dsp:nvSpPr>
      <dsp:spPr>
        <a:xfrm>
          <a:off x="3280186" y="1712918"/>
          <a:ext cx="818177" cy="8181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D46C1-2AC2-48DE-95E8-A8D1FC362E91}">
      <dsp:nvSpPr>
        <dsp:cNvPr id="0" name=""/>
        <dsp:cNvSpPr/>
      </dsp:nvSpPr>
      <dsp:spPr>
        <a:xfrm>
          <a:off x="3452003" y="1884735"/>
          <a:ext cx="474543" cy="4745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B8836-A9FE-4AC1-B6ED-C4205F096B6A}">
      <dsp:nvSpPr>
        <dsp:cNvPr id="0" name=""/>
        <dsp:cNvSpPr/>
      </dsp:nvSpPr>
      <dsp:spPr>
        <a:xfrm>
          <a:off x="4273687" y="1712918"/>
          <a:ext cx="1928561" cy="81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Logische Rätsel mit Input und Output: Spieler löst Aufgaben, um zum nächsten Kapitel zu gelangen.</a:t>
          </a:r>
          <a:endParaRPr lang="en-US" sz="1100" kern="1200"/>
        </a:p>
      </dsp:txBody>
      <dsp:txXfrm>
        <a:off x="4273687" y="1712918"/>
        <a:ext cx="1928561" cy="818177"/>
      </dsp:txXfrm>
    </dsp:sp>
    <dsp:sp modelId="{BACCF06B-5B94-4064-BA51-090DA394D7C1}">
      <dsp:nvSpPr>
        <dsp:cNvPr id="0" name=""/>
        <dsp:cNvSpPr/>
      </dsp:nvSpPr>
      <dsp:spPr>
        <a:xfrm>
          <a:off x="22086" y="2900440"/>
          <a:ext cx="818177" cy="8181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75B17-2423-4B02-B164-2F2853D97E27}">
      <dsp:nvSpPr>
        <dsp:cNvPr id="0" name=""/>
        <dsp:cNvSpPr/>
      </dsp:nvSpPr>
      <dsp:spPr>
        <a:xfrm>
          <a:off x="193903" y="3072257"/>
          <a:ext cx="474543" cy="4745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1D018-BD80-49CF-94FF-23B309C65C99}">
      <dsp:nvSpPr>
        <dsp:cNvPr id="0" name=""/>
        <dsp:cNvSpPr/>
      </dsp:nvSpPr>
      <dsp:spPr>
        <a:xfrm>
          <a:off x="1015587" y="2900440"/>
          <a:ext cx="1928561" cy="81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Punktesystem als neues Feature: Ranking und Extrapunkte für effiziente Lösungswege.</a:t>
          </a:r>
          <a:endParaRPr lang="en-US" sz="1100" kern="1200"/>
        </a:p>
      </dsp:txBody>
      <dsp:txXfrm>
        <a:off x="1015587" y="2900440"/>
        <a:ext cx="1928561" cy="81817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FFDEA-FBCA-452E-8A74-4D3905D58613}">
      <dsp:nvSpPr>
        <dsp:cNvPr id="0" name=""/>
        <dsp:cNvSpPr/>
      </dsp:nvSpPr>
      <dsp:spPr>
        <a:xfrm>
          <a:off x="1200320" y="316876"/>
          <a:ext cx="1058868" cy="1058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3DF4-EACD-4DA3-B5DB-859FB005D0F4}">
      <dsp:nvSpPr>
        <dsp:cNvPr id="0" name=""/>
        <dsp:cNvSpPr/>
      </dsp:nvSpPr>
      <dsp:spPr>
        <a:xfrm>
          <a:off x="553234" y="1701637"/>
          <a:ext cx="23530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Virtueller Klassenraum mit interaktiven Gegenständen und Logik-Gattern</a:t>
          </a:r>
          <a:endParaRPr lang="en-US" sz="1400" kern="1200"/>
        </a:p>
      </dsp:txBody>
      <dsp:txXfrm>
        <a:off x="553234" y="1701637"/>
        <a:ext cx="2353041" cy="720000"/>
      </dsp:txXfrm>
    </dsp:sp>
    <dsp:sp modelId="{CB3DCF84-D002-46E4-A8B8-643364DCD8D3}">
      <dsp:nvSpPr>
        <dsp:cNvPr id="0" name=""/>
        <dsp:cNvSpPr/>
      </dsp:nvSpPr>
      <dsp:spPr>
        <a:xfrm>
          <a:off x="3965145" y="316876"/>
          <a:ext cx="1058868" cy="1058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6D9B7-B416-4C5F-A30E-4C2C1286EDEE}">
      <dsp:nvSpPr>
        <dsp:cNvPr id="0" name=""/>
        <dsp:cNvSpPr/>
      </dsp:nvSpPr>
      <dsp:spPr>
        <a:xfrm>
          <a:off x="3318058" y="1701637"/>
          <a:ext cx="23530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Gestiegener Schwierigkeitsgrad mit komplexen Schaltungen und bis zu zehn Gattern</a:t>
          </a:r>
          <a:endParaRPr lang="en-US" sz="1400" kern="1200"/>
        </a:p>
      </dsp:txBody>
      <dsp:txXfrm>
        <a:off x="3318058" y="1701637"/>
        <a:ext cx="2353041" cy="720000"/>
      </dsp:txXfrm>
    </dsp:sp>
    <dsp:sp modelId="{43EF7B70-641C-4830-99B2-79D530240918}">
      <dsp:nvSpPr>
        <dsp:cNvPr id="0" name=""/>
        <dsp:cNvSpPr/>
      </dsp:nvSpPr>
      <dsp:spPr>
        <a:xfrm>
          <a:off x="2582733" y="3009898"/>
          <a:ext cx="1058868" cy="1058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8E725-911A-403E-A3E6-52C95CE51609}">
      <dsp:nvSpPr>
        <dsp:cNvPr id="0" name=""/>
        <dsp:cNvSpPr/>
      </dsp:nvSpPr>
      <dsp:spPr>
        <a:xfrm>
          <a:off x="1935646" y="4394659"/>
          <a:ext cx="23530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Möglichkeit zur Zusammenarbeit im Mehrspieler-Modus</a:t>
          </a:r>
          <a:endParaRPr lang="en-US" sz="1400" kern="1200"/>
        </a:p>
      </dsp:txBody>
      <dsp:txXfrm>
        <a:off x="1935646" y="4394659"/>
        <a:ext cx="235304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A6906-865F-466D-94B9-24BDE0035307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Aktuelle Situation</a:t>
          </a:r>
          <a:endParaRPr lang="en-US" sz="2700" kern="1200" dirty="0"/>
        </a:p>
      </dsp:txBody>
      <dsp:txXfrm>
        <a:off x="3080" y="587032"/>
        <a:ext cx="2444055" cy="1466433"/>
      </dsp:txXfrm>
    </dsp:sp>
    <dsp:sp modelId="{4D6FD091-FEE2-43DF-9887-092569EC2D6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Minimum  Viable </a:t>
          </a:r>
          <a:r>
            <a:rPr lang="en-US" sz="2700" kern="1200" dirty="0" err="1"/>
            <a:t>Lernszenario</a:t>
          </a:r>
          <a:endParaRPr lang="en-US" sz="2700" kern="1200" dirty="0"/>
        </a:p>
      </dsp:txBody>
      <dsp:txXfrm>
        <a:off x="2691541" y="587032"/>
        <a:ext cx="2444055" cy="1466433"/>
      </dsp:txXfrm>
    </dsp:sp>
    <dsp:sp modelId="{45E7C9FD-160D-4F58-A6EC-DE004B34869C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Seminar Vision</a:t>
          </a:r>
          <a:endParaRPr lang="en-US" sz="2700" kern="1200" dirty="0"/>
        </a:p>
      </dsp:txBody>
      <dsp:txXfrm>
        <a:off x="5380002" y="587032"/>
        <a:ext cx="2444055" cy="1466433"/>
      </dsp:txXfrm>
    </dsp:sp>
    <dsp:sp modelId="{5E7CAE92-9580-4C76-9220-181ED0FFE376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Vergleich</a:t>
          </a:r>
        </a:p>
      </dsp:txBody>
      <dsp:txXfrm>
        <a:off x="8068463" y="587032"/>
        <a:ext cx="2444055" cy="1466433"/>
      </dsp:txXfrm>
    </dsp:sp>
    <dsp:sp modelId="{EDD83EFB-CA7E-41A5-9DA7-C9A5F443CC1E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Teammitglieder</a:t>
          </a:r>
          <a:endParaRPr lang="en-US" sz="2700" kern="1200" dirty="0"/>
        </a:p>
      </dsp:txBody>
      <dsp:txXfrm>
        <a:off x="1347311" y="2297871"/>
        <a:ext cx="2444055" cy="1466433"/>
      </dsp:txXfrm>
    </dsp:sp>
    <dsp:sp modelId="{944579C0-F224-4C5F-9D0E-BD56EC725B25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Projektverlauf</a:t>
          </a:r>
          <a:endParaRPr lang="en-US" sz="2700" kern="1200" dirty="0"/>
        </a:p>
      </dsp:txBody>
      <dsp:txXfrm>
        <a:off x="4035772" y="2297871"/>
        <a:ext cx="2444055" cy="1466433"/>
      </dsp:txXfrm>
    </dsp:sp>
    <dsp:sp modelId="{0449403D-DBBA-42E1-BEC8-D1FC1419B962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Project Review</a:t>
          </a:r>
          <a:endParaRPr lang="en-US" sz="2700" kern="1200" dirty="0"/>
        </a:p>
      </dsp:txBody>
      <dsp:txXfrm>
        <a:off x="6724233" y="2297871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8E5CF-598A-45ED-9FB4-8749EBC02CA6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A5300-1383-49F3-94C3-8A9FE1CFA2B0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96272-EE07-4B48-89A1-BC6BE0545F4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Lernziele des Seminars</a:t>
          </a:r>
          <a:endParaRPr lang="en-US" sz="2300" kern="1200"/>
        </a:p>
      </dsp:txBody>
      <dsp:txXfrm>
        <a:off x="1342800" y="3255669"/>
        <a:ext cx="3600000" cy="720000"/>
      </dsp:txXfrm>
    </dsp:sp>
    <dsp:sp modelId="{1F00C9AF-6E2C-42A4-AC63-7B0F6E73AE2C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9B6DD-E8FE-4A4C-8DAD-EB36B135803A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756EE-0044-476D-BD83-D82FB4C85460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Lernszenario(Schwächen)</a:t>
          </a:r>
          <a:endParaRPr lang="en-US" sz="2300" kern="1200"/>
        </a:p>
      </dsp:txBody>
      <dsp:txXfrm>
        <a:off x="5572800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14474-C4D1-45B1-8142-862FD37ADC9E}">
      <dsp:nvSpPr>
        <dsp:cNvPr id="0" name=""/>
        <dsp:cNvSpPr/>
      </dsp:nvSpPr>
      <dsp:spPr>
        <a:xfrm>
          <a:off x="0" y="35117"/>
          <a:ext cx="6224335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Algebraische Gleichungen lösen</a:t>
          </a:r>
          <a:endParaRPr lang="en-US" sz="3200" kern="1200"/>
        </a:p>
      </dsp:txBody>
      <dsp:txXfrm>
        <a:off x="62055" y="97172"/>
        <a:ext cx="6100225" cy="1147095"/>
      </dsp:txXfrm>
    </dsp:sp>
    <dsp:sp modelId="{C19A0F00-B8D7-46F3-A936-6666FA8A79AF}">
      <dsp:nvSpPr>
        <dsp:cNvPr id="0" name=""/>
        <dsp:cNvSpPr/>
      </dsp:nvSpPr>
      <dsp:spPr>
        <a:xfrm>
          <a:off x="0" y="1398482"/>
          <a:ext cx="6224335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Wahrscheinlichkeit und Statistik</a:t>
          </a:r>
          <a:endParaRPr lang="en-US" sz="3200" kern="1200"/>
        </a:p>
      </dsp:txBody>
      <dsp:txXfrm>
        <a:off x="62055" y="1460537"/>
        <a:ext cx="6100225" cy="1147095"/>
      </dsp:txXfrm>
    </dsp:sp>
    <dsp:sp modelId="{A04B0783-C9FD-4F77-B179-8A01FBE67485}">
      <dsp:nvSpPr>
        <dsp:cNvPr id="0" name=""/>
        <dsp:cNvSpPr/>
      </dsp:nvSpPr>
      <dsp:spPr>
        <a:xfrm>
          <a:off x="0" y="2761848"/>
          <a:ext cx="6224335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Matrizen und lineare Gleichungssysteme</a:t>
          </a:r>
          <a:endParaRPr lang="en-US" sz="3200" kern="1200"/>
        </a:p>
      </dsp:txBody>
      <dsp:txXfrm>
        <a:off x="62055" y="2823903"/>
        <a:ext cx="6100225" cy="1147095"/>
      </dsp:txXfrm>
    </dsp:sp>
    <dsp:sp modelId="{63FD0829-5B0F-44DD-B2E5-5D10C494B608}">
      <dsp:nvSpPr>
        <dsp:cNvPr id="0" name=""/>
        <dsp:cNvSpPr/>
      </dsp:nvSpPr>
      <dsp:spPr>
        <a:xfrm>
          <a:off x="0" y="4125213"/>
          <a:ext cx="6224335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Aussagelogik und logische Schaltungen</a:t>
          </a:r>
          <a:endParaRPr lang="en-US" sz="3200" kern="1200"/>
        </a:p>
      </dsp:txBody>
      <dsp:txXfrm>
        <a:off x="62055" y="4187268"/>
        <a:ext cx="6100225" cy="1147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62668-0321-438C-895F-9393D2474AE0}">
      <dsp:nvSpPr>
        <dsp:cNvPr id="0" name=""/>
        <dsp:cNvSpPr/>
      </dsp:nvSpPr>
      <dsp:spPr>
        <a:xfrm>
          <a:off x="0" y="770663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Trockener Unterrichtsstil</a:t>
          </a:r>
          <a:endParaRPr lang="en-US" sz="1200" kern="1200"/>
        </a:p>
      </dsp:txBody>
      <dsp:txXfrm>
        <a:off x="0" y="770663"/>
        <a:ext cx="1945104" cy="1167062"/>
      </dsp:txXfrm>
    </dsp:sp>
    <dsp:sp modelId="{A65D620B-C426-48D5-93C0-54B87123DC21}">
      <dsp:nvSpPr>
        <dsp:cNvPr id="0" name=""/>
        <dsp:cNvSpPr/>
      </dsp:nvSpPr>
      <dsp:spPr>
        <a:xfrm>
          <a:off x="2139615" y="770663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Abstrakte Darstellung mathematischer Konzepte</a:t>
          </a:r>
          <a:endParaRPr lang="en-US" sz="1200" kern="1200"/>
        </a:p>
      </dsp:txBody>
      <dsp:txXfrm>
        <a:off x="2139615" y="770663"/>
        <a:ext cx="1945104" cy="1167062"/>
      </dsp:txXfrm>
    </dsp:sp>
    <dsp:sp modelId="{646592C2-E3D1-49FC-B8F0-FB230A160DA7}">
      <dsp:nvSpPr>
        <dsp:cNvPr id="0" name=""/>
        <dsp:cNvSpPr/>
      </dsp:nvSpPr>
      <dsp:spPr>
        <a:xfrm>
          <a:off x="4279230" y="770663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Mangel an Beispielen und Anwendungen</a:t>
          </a:r>
          <a:endParaRPr lang="en-US" sz="1200" kern="1200"/>
        </a:p>
      </dsp:txBody>
      <dsp:txXfrm>
        <a:off x="4279230" y="770663"/>
        <a:ext cx="1945104" cy="1167062"/>
      </dsp:txXfrm>
    </dsp:sp>
    <dsp:sp modelId="{FBF7D5D4-A542-4ABB-8340-D55EFD9C78A7}">
      <dsp:nvSpPr>
        <dsp:cNvPr id="0" name=""/>
        <dsp:cNvSpPr/>
      </dsp:nvSpPr>
      <dsp:spPr>
        <a:xfrm>
          <a:off x="0" y="2132236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Fehlender Praxisbezug</a:t>
          </a:r>
          <a:endParaRPr lang="en-US" sz="1200" kern="1200"/>
        </a:p>
      </dsp:txBody>
      <dsp:txXfrm>
        <a:off x="0" y="2132236"/>
        <a:ext cx="1945104" cy="1167062"/>
      </dsp:txXfrm>
    </dsp:sp>
    <dsp:sp modelId="{F5C61AE9-9A48-4BB5-A46A-8D2F96D7AFA2}">
      <dsp:nvSpPr>
        <dsp:cNvPr id="0" name=""/>
        <dsp:cNvSpPr/>
      </dsp:nvSpPr>
      <dsp:spPr>
        <a:xfrm>
          <a:off x="2139615" y="2132236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Geringe Motivation aufgrund fehlender realer Anwendungen</a:t>
          </a:r>
          <a:endParaRPr lang="en-US" sz="1200" kern="1200"/>
        </a:p>
      </dsp:txBody>
      <dsp:txXfrm>
        <a:off x="2139615" y="2132236"/>
        <a:ext cx="1945104" cy="1167062"/>
      </dsp:txXfrm>
    </dsp:sp>
    <dsp:sp modelId="{533972C1-A1C0-4DB9-81D4-9731F83586E8}">
      <dsp:nvSpPr>
        <dsp:cNvPr id="0" name=""/>
        <dsp:cNvSpPr/>
      </dsp:nvSpPr>
      <dsp:spPr>
        <a:xfrm>
          <a:off x="4279230" y="2132236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Schwindende Lernmotivation</a:t>
          </a:r>
          <a:endParaRPr lang="en-US" sz="1200" kern="1200"/>
        </a:p>
      </dsp:txBody>
      <dsp:txXfrm>
        <a:off x="4279230" y="2132236"/>
        <a:ext cx="1945104" cy="1167062"/>
      </dsp:txXfrm>
    </dsp:sp>
    <dsp:sp modelId="{92A3F23F-6342-446C-A2A6-024E4399F29C}">
      <dsp:nvSpPr>
        <dsp:cNvPr id="0" name=""/>
        <dsp:cNvSpPr/>
      </dsp:nvSpPr>
      <dsp:spPr>
        <a:xfrm>
          <a:off x="0" y="3493809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Lange Vorträge und Präsentationen</a:t>
          </a:r>
          <a:endParaRPr lang="en-US" sz="1200" kern="1200"/>
        </a:p>
      </dsp:txBody>
      <dsp:txXfrm>
        <a:off x="0" y="3493809"/>
        <a:ext cx="1945104" cy="1167062"/>
      </dsp:txXfrm>
    </dsp:sp>
    <dsp:sp modelId="{3DA7AC90-09E0-4E54-9685-DF21C1D990F3}">
      <dsp:nvSpPr>
        <dsp:cNvPr id="0" name=""/>
        <dsp:cNvSpPr/>
      </dsp:nvSpPr>
      <dsp:spPr>
        <a:xfrm>
          <a:off x="2139615" y="3493809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Hohe Konzentrationsanforderungen</a:t>
          </a:r>
          <a:endParaRPr lang="en-US" sz="1200" kern="1200"/>
        </a:p>
      </dsp:txBody>
      <dsp:txXfrm>
        <a:off x="2139615" y="3493809"/>
        <a:ext cx="1945104" cy="1167062"/>
      </dsp:txXfrm>
    </dsp:sp>
    <dsp:sp modelId="{670F980C-1028-48A1-8ECA-3C120C836933}">
      <dsp:nvSpPr>
        <dsp:cNvPr id="0" name=""/>
        <dsp:cNvSpPr/>
      </dsp:nvSpPr>
      <dsp:spPr>
        <a:xfrm>
          <a:off x="4279230" y="3493809"/>
          <a:ext cx="1945104" cy="1167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Unterschiedliche Konzentrationspannen der Studierenden</a:t>
          </a:r>
          <a:endParaRPr lang="en-US" sz="1200" kern="1200"/>
        </a:p>
      </dsp:txBody>
      <dsp:txXfrm>
        <a:off x="4279230" y="3493809"/>
        <a:ext cx="1945104" cy="11670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A333C-CDE2-4844-B76F-BDCD4BBFA36A}">
      <dsp:nvSpPr>
        <dsp:cNvPr id="0" name=""/>
        <dsp:cNvSpPr/>
      </dsp:nvSpPr>
      <dsp:spPr>
        <a:xfrm>
          <a:off x="930572" y="3032"/>
          <a:ext cx="2833338" cy="1700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Lernziele</a:t>
          </a:r>
          <a:endParaRPr lang="en-US" sz="3100" kern="1200" dirty="0"/>
        </a:p>
      </dsp:txBody>
      <dsp:txXfrm>
        <a:off x="930572" y="3032"/>
        <a:ext cx="2833338" cy="1700003"/>
      </dsp:txXfrm>
    </dsp:sp>
    <dsp:sp modelId="{3DE5DF50-FD1D-4C5D-B26A-07D43359B201}">
      <dsp:nvSpPr>
        <dsp:cNvPr id="0" name=""/>
        <dsp:cNvSpPr/>
      </dsp:nvSpPr>
      <dsp:spPr>
        <a:xfrm>
          <a:off x="4047245" y="3032"/>
          <a:ext cx="2833338" cy="17000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Stärken</a:t>
          </a:r>
          <a:endParaRPr lang="en-US" sz="3100" kern="1200"/>
        </a:p>
      </dsp:txBody>
      <dsp:txXfrm>
        <a:off x="4047245" y="3032"/>
        <a:ext cx="2833338" cy="1700003"/>
      </dsp:txXfrm>
    </dsp:sp>
    <dsp:sp modelId="{82680D82-7E22-413E-8B6C-B482FDD6ABCE}">
      <dsp:nvSpPr>
        <dsp:cNvPr id="0" name=""/>
        <dsp:cNvSpPr/>
      </dsp:nvSpPr>
      <dsp:spPr>
        <a:xfrm>
          <a:off x="7163917" y="3032"/>
          <a:ext cx="2833338" cy="1700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Aufgaben</a:t>
          </a:r>
          <a:endParaRPr lang="en-US" sz="3100" kern="1200"/>
        </a:p>
      </dsp:txBody>
      <dsp:txXfrm>
        <a:off x="7163917" y="3032"/>
        <a:ext cx="2833338" cy="1700003"/>
      </dsp:txXfrm>
    </dsp:sp>
    <dsp:sp modelId="{650137A5-E126-4404-8CF3-818D64501365}">
      <dsp:nvSpPr>
        <dsp:cNvPr id="0" name=""/>
        <dsp:cNvSpPr/>
      </dsp:nvSpPr>
      <dsp:spPr>
        <a:xfrm>
          <a:off x="930572" y="1986369"/>
          <a:ext cx="2833338" cy="1700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Beispielaufgabe</a:t>
          </a:r>
          <a:endParaRPr lang="en-US" sz="3100" kern="1200" dirty="0"/>
        </a:p>
      </dsp:txBody>
      <dsp:txXfrm>
        <a:off x="930572" y="1986369"/>
        <a:ext cx="2833338" cy="1700003"/>
      </dsp:txXfrm>
    </dsp:sp>
    <dsp:sp modelId="{DA331F2B-5777-48BC-832C-CA4B2CDBD953}">
      <dsp:nvSpPr>
        <dsp:cNvPr id="0" name=""/>
        <dsp:cNvSpPr/>
      </dsp:nvSpPr>
      <dsp:spPr>
        <a:xfrm>
          <a:off x="4047245" y="1986369"/>
          <a:ext cx="2833338" cy="1700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Entwicklung</a:t>
          </a:r>
        </a:p>
      </dsp:txBody>
      <dsp:txXfrm>
        <a:off x="4047245" y="1986369"/>
        <a:ext cx="2833338" cy="1700003"/>
      </dsp:txXfrm>
    </dsp:sp>
    <dsp:sp modelId="{AD0A8941-4CCD-4DDB-81C2-FC2456B473A8}">
      <dsp:nvSpPr>
        <dsp:cNvPr id="0" name=""/>
        <dsp:cNvSpPr/>
      </dsp:nvSpPr>
      <dsp:spPr>
        <a:xfrm>
          <a:off x="7163917" y="1986369"/>
          <a:ext cx="2833338" cy="1700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Einführung</a:t>
          </a:r>
        </a:p>
      </dsp:txBody>
      <dsp:txXfrm>
        <a:off x="7163917" y="1986369"/>
        <a:ext cx="2833338" cy="1700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589E2-64C9-4481-9F1B-F4F8EBE9F650}">
      <dsp:nvSpPr>
        <dsp:cNvPr id="0" name=""/>
        <dsp:cNvSpPr/>
      </dsp:nvSpPr>
      <dsp:spPr>
        <a:xfrm>
          <a:off x="0" y="12077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Verständnis und Anwendung der booleschen Algebra</a:t>
          </a:r>
          <a:endParaRPr lang="en-US" sz="1600" kern="1200"/>
        </a:p>
      </dsp:txBody>
      <dsp:txXfrm>
        <a:off x="31028" y="43105"/>
        <a:ext cx="6162279" cy="573546"/>
      </dsp:txXfrm>
    </dsp:sp>
    <dsp:sp modelId="{24D62E63-AA21-4E87-8EF4-3A916154D26F}">
      <dsp:nvSpPr>
        <dsp:cNvPr id="0" name=""/>
        <dsp:cNvSpPr/>
      </dsp:nvSpPr>
      <dsp:spPr>
        <a:xfrm>
          <a:off x="0" y="693760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Grundlage für das Erlernen der Aussagenlogik schaffen</a:t>
          </a:r>
          <a:endParaRPr lang="en-US" sz="1600" kern="1200"/>
        </a:p>
      </dsp:txBody>
      <dsp:txXfrm>
        <a:off x="31028" y="724788"/>
        <a:ext cx="6162279" cy="573546"/>
      </dsp:txXfrm>
    </dsp:sp>
    <dsp:sp modelId="{8A0633C5-4EF9-4BE5-8BDC-CD1151D0CAB2}">
      <dsp:nvSpPr>
        <dsp:cNvPr id="0" name=""/>
        <dsp:cNvSpPr/>
      </dsp:nvSpPr>
      <dsp:spPr>
        <a:xfrm>
          <a:off x="0" y="1375442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Realitätsnahe Szenarien zur Veranschaulichung verwenden</a:t>
          </a:r>
          <a:endParaRPr lang="en-US" sz="1600" kern="1200"/>
        </a:p>
      </dsp:txBody>
      <dsp:txXfrm>
        <a:off x="31028" y="1406470"/>
        <a:ext cx="6162279" cy="573546"/>
      </dsp:txXfrm>
    </dsp:sp>
    <dsp:sp modelId="{EAC3226E-240B-4001-804D-92233BC9A69B}">
      <dsp:nvSpPr>
        <dsp:cNvPr id="0" name=""/>
        <dsp:cNvSpPr/>
      </dsp:nvSpPr>
      <dsp:spPr>
        <a:xfrm>
          <a:off x="0" y="2057125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Erwerb des Grundwissens der sechs grundlegenden Gatter</a:t>
          </a:r>
          <a:endParaRPr lang="en-US" sz="1600" kern="1200"/>
        </a:p>
      </dsp:txBody>
      <dsp:txXfrm>
        <a:off x="31028" y="2088153"/>
        <a:ext cx="6162279" cy="573546"/>
      </dsp:txXfrm>
    </dsp:sp>
    <dsp:sp modelId="{3FE70180-DA3E-4341-991F-596A665BAF74}">
      <dsp:nvSpPr>
        <dsp:cNvPr id="0" name=""/>
        <dsp:cNvSpPr/>
      </dsp:nvSpPr>
      <dsp:spPr>
        <a:xfrm>
          <a:off x="0" y="2738808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Förderung von logischem Denken und Problemlösungskompetenzen</a:t>
          </a:r>
          <a:endParaRPr lang="en-US" sz="1600" kern="1200"/>
        </a:p>
      </dsp:txBody>
      <dsp:txXfrm>
        <a:off x="31028" y="2769836"/>
        <a:ext cx="6162279" cy="573546"/>
      </dsp:txXfrm>
    </dsp:sp>
    <dsp:sp modelId="{53419CD6-DF57-4BD3-A42F-EA5DA9AC401C}">
      <dsp:nvSpPr>
        <dsp:cNvPr id="0" name=""/>
        <dsp:cNvSpPr/>
      </dsp:nvSpPr>
      <dsp:spPr>
        <a:xfrm>
          <a:off x="0" y="3420490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Verbesserung der Kommunikation und Zusammenarbeit</a:t>
          </a:r>
          <a:endParaRPr lang="en-US" sz="1600" kern="1200"/>
        </a:p>
      </dsp:txBody>
      <dsp:txXfrm>
        <a:off x="31028" y="3451518"/>
        <a:ext cx="6162279" cy="573546"/>
      </dsp:txXfrm>
    </dsp:sp>
    <dsp:sp modelId="{8F701807-5A4F-4405-AD57-EB08AA0F4C34}">
      <dsp:nvSpPr>
        <dsp:cNvPr id="0" name=""/>
        <dsp:cNvSpPr/>
      </dsp:nvSpPr>
      <dsp:spPr>
        <a:xfrm>
          <a:off x="0" y="4102173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Steigerung der Fähigkeit zur Analyse komplexer Schaltungen</a:t>
          </a:r>
          <a:endParaRPr lang="en-US" sz="1600" kern="1200"/>
        </a:p>
      </dsp:txBody>
      <dsp:txXfrm>
        <a:off x="31028" y="4133201"/>
        <a:ext cx="6162279" cy="573546"/>
      </dsp:txXfrm>
    </dsp:sp>
    <dsp:sp modelId="{2E3EE543-5106-4796-81B7-CB4DA4360518}">
      <dsp:nvSpPr>
        <dsp:cNvPr id="0" name=""/>
        <dsp:cNvSpPr/>
      </dsp:nvSpPr>
      <dsp:spPr>
        <a:xfrm>
          <a:off x="0" y="4783855"/>
          <a:ext cx="6224335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Verbesserung logischer Schlussfolgerungsfähigkeiten und abstrakten Denkens</a:t>
          </a:r>
          <a:endParaRPr lang="en-US" sz="1600" kern="1200"/>
        </a:p>
      </dsp:txBody>
      <dsp:txXfrm>
        <a:off x="31028" y="4814883"/>
        <a:ext cx="6162279" cy="573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C47AB-812A-4012-A6DA-E4883FF1F1A8}">
      <dsp:nvSpPr>
        <dsp:cNvPr id="0" name=""/>
        <dsp:cNvSpPr/>
      </dsp:nvSpPr>
      <dsp:spPr>
        <a:xfrm>
          <a:off x="0" y="5842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Motivierende und unterhaltsame Lernumgebung durch Gamification</a:t>
          </a:r>
          <a:endParaRPr lang="en-US" sz="2100" kern="1200"/>
        </a:p>
      </dsp:txBody>
      <dsp:txXfrm>
        <a:off x="40780" y="99208"/>
        <a:ext cx="6142775" cy="753819"/>
      </dsp:txXfrm>
    </dsp:sp>
    <dsp:sp modelId="{0A8E21BE-D722-4961-B7D0-2D56DA1899AA}">
      <dsp:nvSpPr>
        <dsp:cNvPr id="0" name=""/>
        <dsp:cNvSpPr/>
      </dsp:nvSpPr>
      <dsp:spPr>
        <a:xfrm>
          <a:off x="0" y="95428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Emotionale Immersion in eine virtuelle Welt</a:t>
          </a:r>
          <a:endParaRPr lang="en-US" sz="2100" kern="1200"/>
        </a:p>
      </dsp:txBody>
      <dsp:txXfrm>
        <a:off x="40780" y="995068"/>
        <a:ext cx="6142775" cy="753819"/>
      </dsp:txXfrm>
    </dsp:sp>
    <dsp:sp modelId="{49265974-4D8D-444F-8474-BFD026C192CB}">
      <dsp:nvSpPr>
        <dsp:cNvPr id="0" name=""/>
        <dsp:cNvSpPr/>
      </dsp:nvSpPr>
      <dsp:spPr>
        <a:xfrm>
          <a:off x="0" y="185014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Interaktives Handeln mit sichtbaren Auswirkungen</a:t>
          </a:r>
          <a:endParaRPr lang="en-US" sz="2100" kern="1200"/>
        </a:p>
      </dsp:txBody>
      <dsp:txXfrm>
        <a:off x="40780" y="1890928"/>
        <a:ext cx="6142775" cy="753819"/>
      </dsp:txXfrm>
    </dsp:sp>
    <dsp:sp modelId="{E6F97303-C1BB-4D28-84C6-3F9D8B9FE03D}">
      <dsp:nvSpPr>
        <dsp:cNvPr id="0" name=""/>
        <dsp:cNvSpPr/>
      </dsp:nvSpPr>
      <dsp:spPr>
        <a:xfrm>
          <a:off x="0" y="274600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Förderung der Zusammenarbeit und Teamfähigkeit im Kooperationsmodus</a:t>
          </a:r>
          <a:endParaRPr lang="en-US" sz="2100" kern="1200"/>
        </a:p>
      </dsp:txBody>
      <dsp:txXfrm>
        <a:off x="40780" y="2786788"/>
        <a:ext cx="6142775" cy="753819"/>
      </dsp:txXfrm>
    </dsp:sp>
    <dsp:sp modelId="{AF4D5C52-27FB-4541-BF2F-368F31B0B76A}">
      <dsp:nvSpPr>
        <dsp:cNvPr id="0" name=""/>
        <dsp:cNvSpPr/>
      </dsp:nvSpPr>
      <dsp:spPr>
        <a:xfrm>
          <a:off x="0" y="364186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Entwicklung von Teamfähigkeiten und gegenseitiges Lernen</a:t>
          </a:r>
          <a:endParaRPr lang="en-US" sz="2100" kern="1200"/>
        </a:p>
      </dsp:txBody>
      <dsp:txXfrm>
        <a:off x="40780" y="3682648"/>
        <a:ext cx="6142775" cy="753819"/>
      </dsp:txXfrm>
    </dsp:sp>
    <dsp:sp modelId="{0DF0384B-ADBD-47E2-B382-16B92C3AFD0B}">
      <dsp:nvSpPr>
        <dsp:cNvPr id="0" name=""/>
        <dsp:cNvSpPr/>
      </dsp:nvSpPr>
      <dsp:spPr>
        <a:xfrm>
          <a:off x="0" y="4537728"/>
          <a:ext cx="6224335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Interaktive, motivierende und kollaborative Lernumgebung</a:t>
          </a:r>
          <a:endParaRPr lang="en-US" sz="2100" kern="1200"/>
        </a:p>
      </dsp:txBody>
      <dsp:txXfrm>
        <a:off x="40780" y="4578508"/>
        <a:ext cx="6142775" cy="7538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580B8-B5A4-42FA-B493-637F60D4D93D}">
      <dsp:nvSpPr>
        <dsp:cNvPr id="0" name=""/>
        <dsp:cNvSpPr/>
      </dsp:nvSpPr>
      <dsp:spPr>
        <a:xfrm>
          <a:off x="0" y="57563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Rekonstruktion von Alltagsszenarien mit boolescher Algebra</a:t>
          </a:r>
          <a:endParaRPr lang="en-US" sz="1800" kern="1200"/>
        </a:p>
      </dsp:txBody>
      <dsp:txXfrm>
        <a:off x="34906" y="92469"/>
        <a:ext cx="6154523" cy="645240"/>
      </dsp:txXfrm>
    </dsp:sp>
    <dsp:sp modelId="{417D2933-6F3B-43B1-BEA8-F8DAC93C7489}">
      <dsp:nvSpPr>
        <dsp:cNvPr id="0" name=""/>
        <dsp:cNvSpPr/>
      </dsp:nvSpPr>
      <dsp:spPr>
        <a:xfrm>
          <a:off x="0" y="824455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Auswahl der richtigen Gatter in den Räumen/Levels</a:t>
          </a:r>
          <a:endParaRPr lang="en-US" sz="1800" kern="1200"/>
        </a:p>
      </dsp:txBody>
      <dsp:txXfrm>
        <a:off x="34906" y="859361"/>
        <a:ext cx="6154523" cy="645240"/>
      </dsp:txXfrm>
    </dsp:sp>
    <dsp:sp modelId="{E020160B-0457-47C9-BC20-674CAA58E40E}">
      <dsp:nvSpPr>
        <dsp:cNvPr id="0" name=""/>
        <dsp:cNvSpPr/>
      </dsp:nvSpPr>
      <dsp:spPr>
        <a:xfrm>
          <a:off x="0" y="1591348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Einstellung der richtigen Schalterstellung</a:t>
          </a:r>
          <a:endParaRPr lang="en-US" sz="1800" kern="1200"/>
        </a:p>
      </dsp:txBody>
      <dsp:txXfrm>
        <a:off x="34906" y="1626254"/>
        <a:ext cx="6154523" cy="645240"/>
      </dsp:txXfrm>
    </dsp:sp>
    <dsp:sp modelId="{D3C00CF4-C1D2-44DF-985B-ACEFEDAFD519}">
      <dsp:nvSpPr>
        <dsp:cNvPr id="0" name=""/>
        <dsp:cNvSpPr/>
      </dsp:nvSpPr>
      <dsp:spPr>
        <a:xfrm>
          <a:off x="0" y="2358241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Platzierung der Gatter im Schaltplan</a:t>
          </a:r>
          <a:endParaRPr lang="en-US" sz="1800" kern="1200"/>
        </a:p>
      </dsp:txBody>
      <dsp:txXfrm>
        <a:off x="34906" y="2393147"/>
        <a:ext cx="6154523" cy="645240"/>
      </dsp:txXfrm>
    </dsp:sp>
    <dsp:sp modelId="{251B4A00-A8F2-4E3A-A2F0-132C5D8CA103}">
      <dsp:nvSpPr>
        <dsp:cNvPr id="0" name=""/>
        <dsp:cNvSpPr/>
      </dsp:nvSpPr>
      <dsp:spPr>
        <a:xfrm>
          <a:off x="0" y="3125134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Ausrichtung der Schalter für die korrekte logische Darstellung</a:t>
          </a:r>
          <a:endParaRPr lang="en-US" sz="1800" kern="1200"/>
        </a:p>
      </dsp:txBody>
      <dsp:txXfrm>
        <a:off x="34906" y="3160040"/>
        <a:ext cx="6154523" cy="645240"/>
      </dsp:txXfrm>
    </dsp:sp>
    <dsp:sp modelId="{5CE9D0CC-752F-4049-A181-1C172436469D}">
      <dsp:nvSpPr>
        <dsp:cNvPr id="0" name=""/>
        <dsp:cNvSpPr/>
      </dsp:nvSpPr>
      <dsp:spPr>
        <a:xfrm>
          <a:off x="0" y="3892027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Erfüllung aller freien Stellen im Schaltplan</a:t>
          </a:r>
          <a:endParaRPr lang="en-US" sz="1800" kern="1200"/>
        </a:p>
      </dsp:txBody>
      <dsp:txXfrm>
        <a:off x="34906" y="3926933"/>
        <a:ext cx="6154523" cy="645240"/>
      </dsp:txXfrm>
    </dsp:sp>
    <dsp:sp modelId="{64E51E09-AD4A-4D15-93E0-33EF6EBD62B8}">
      <dsp:nvSpPr>
        <dsp:cNvPr id="0" name=""/>
        <dsp:cNvSpPr/>
      </dsp:nvSpPr>
      <dsp:spPr>
        <a:xfrm>
          <a:off x="0" y="4658920"/>
          <a:ext cx="6224335" cy="7150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Kombination von Gattern und Schaltern für die richtige logische Darstellung</a:t>
          </a:r>
          <a:endParaRPr lang="en-US" sz="1800" kern="1200"/>
        </a:p>
      </dsp:txBody>
      <dsp:txXfrm>
        <a:off x="34906" y="4693826"/>
        <a:ext cx="6154523" cy="645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124A-8995-4399-9A69-038CD7F81E7B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C2F49-7D17-48D9-A143-C1B6160B8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03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C2F49-7D17-48D9-A143-C1B6160B87C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30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45243-C874-2A03-DFD1-574429BBB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2974F8-76BE-2C96-D3DC-307B71269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AD5C8-2136-806F-C49D-CE939B26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38E2E-C842-3B17-0D33-C6649B93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7F47B3-C08B-F0ED-5C4A-F6414C9B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5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438C-5C72-5329-8CB1-623CC4FF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5B6B4E-D246-223F-D7EB-332577DCA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3B040A-FF96-71F9-ACFF-60CB1448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D09905-F2B6-506E-EF13-77F2FC46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848D79-909D-98D3-B402-665236B6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64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85A33D-999F-799A-83D9-9FB0B2FD8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A62E6F-6F07-0887-BBD8-6CFBA3276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DFFE4C-EA75-D8C7-42C4-EB535A7B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C90BA0-38E6-A94E-A6F5-4035C050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2FF0C-2414-F608-E72D-4EE3848C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09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20681-67C2-AD37-6135-3B89158E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88DD6E-B9CF-E608-5E29-9213DCC9E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CE4733-157C-E16E-E81C-9A16AE8A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D1239E-3188-17DE-1B7A-FC4F08A6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3D7DF3-7FE1-515A-8733-C5E590C8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22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CF35-AAD7-0197-15B7-5ACDF154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CE6518-9586-1812-52ED-F79049D05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3C2840-88B7-9CDB-CB4F-B49C3B48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02FE3-F498-E8D7-57EF-2097FF01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1C4AB-9934-1F75-B0D8-7764FA1C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20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A0035-D8E6-F04E-529F-4B10C98C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C70F27-DB3A-3935-2414-8F80EC73D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0FEBFD-8864-7410-9614-E0FD7A8B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21992B-37AE-47A0-8858-DD4E761D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C28A46-02F2-9361-5E85-F89FDF6D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B6342-8D54-AEEF-6F26-6355CA06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802CE-5CD5-EE91-C4DE-87B2D438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F407C3-F515-9E9C-5DBC-5B9934369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8EAAF0-7FBA-7267-3396-3044C9DC6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9B8225-B1BC-2129-0ADA-2BA6689D0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346189-AAF1-4447-6DFA-5DB20ACB0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9F6F22-AA43-D225-888A-54309932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24A19C-F37D-6A56-D6CD-26255D2D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BDF3C6-60BA-CCBF-5C2C-0205A113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70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6B12-15FD-9E5E-B11D-B53FAB69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E99128-E020-4CEE-1597-51DE0755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5344F-8EE2-602B-7D53-4FC162C4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465023-3EDE-1E75-14D0-77B2DD23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3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722570-7847-4F33-E861-E478B292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0C58F9-0011-6D03-F6F9-833EB16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EC7281-C90D-1183-C40D-37187B5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63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D7441-B7C6-3693-B5A2-80489B49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44DBC-1760-A104-AD64-044428855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7E9B03-4DBA-0A6D-37D5-2F2C3A7F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90D35F-BCA3-1F21-2C62-0322C564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CE54C9-D2B5-BC6E-35F4-C819F6CD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4AABC-E229-59A1-8A87-58E28B3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82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050E5-1E9E-3285-2E63-8B6BD5A5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B506BD-D61C-F1FB-54B8-3D6A38167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3E213D-7335-2303-DFC3-B2B711FC9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FBC0F-D58C-37CA-5B72-A39242F2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AF3494-7A4C-062F-00D5-A5706515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C33D2C-CBC5-4DFD-E801-E154D450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4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414F40E-72E4-BFAB-0309-561AAB92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D64E51-9E50-7424-B6F2-DC995828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924BEF-BA2A-CBD7-7ACD-AF0C4E614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8E3DC-222B-EC4E-B5F9-50B04614FEB2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805423-2C56-C3D6-3142-4A18505EA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B91A36-3866-BF30-4964-4911B3A7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A15C-8418-2648-BE1A-AEDCA4794F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41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5B734C6-BFD9-604A-C50A-B20D3999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387BE9-0522-4115-4556-BA2593C5B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e-DE" sz="8200">
                <a:solidFill>
                  <a:srgbClr val="FFFFFF"/>
                </a:solidFill>
              </a:rPr>
              <a:t>WINF.8: </a:t>
            </a:r>
            <a:br>
              <a:rPr lang="de-DE" sz="8200">
                <a:solidFill>
                  <a:srgbClr val="FFFFFF"/>
                </a:solidFill>
              </a:rPr>
            </a:br>
            <a:r>
              <a:rPr lang="de-DE" sz="8200">
                <a:solidFill>
                  <a:srgbClr val="FFFFFF"/>
                </a:solidFill>
              </a:rPr>
              <a:t>Boolean Realm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0FEAFF-175F-4555-B872-5C6223262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rgbClr val="FFFFFF"/>
                </a:solidFill>
              </a:rPr>
              <a:t>Modul: Wirtschaftsinformatik Projekt</a:t>
            </a:r>
          </a:p>
        </p:txBody>
      </p:sp>
    </p:spTree>
    <p:extLst>
      <p:ext uri="{BB962C8B-B14F-4D97-AF65-F5344CB8AC3E}">
        <p14:creationId xmlns:p14="http://schemas.microsoft.com/office/powerpoint/2010/main" val="339475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BDEA9-3FD3-9C11-DD1D-93550F0B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857CD-7110-58CB-0A24-D5A8F03F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04DA96-FCF5-A220-9672-B1E9C6BC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1020932"/>
            <a:ext cx="3776283" cy="452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Stärken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D0BE7BC6-2B3E-35AF-1B92-1AA666E4EC64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489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BDEA9-3FD3-9C11-DD1D-93550F0B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857CD-7110-58CB-0A24-D5A8F03F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04DA96-FCF5-A220-9672-B1E9C6BC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1012054"/>
            <a:ext cx="3776283" cy="455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Aufgaben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8F5FE300-260E-65FE-14F3-3751B30D19EA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48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FE3EBEC-C123-4EE9-6953-5C54CDA1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548640"/>
            <a:ext cx="3776283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Anwendung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C89982D7-B309-3CD0-E2CC-DC12D60969D3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26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7B8484-128A-B389-9CE5-8F9BC19C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2856"/>
            <a:ext cx="4218556" cy="1600200"/>
          </a:xfrm>
        </p:spPr>
        <p:txBody>
          <a:bodyPr anchor="ctr">
            <a:normAutofit fontScale="90000"/>
          </a:bodyPr>
          <a:lstStyle/>
          <a:p>
            <a:r>
              <a:rPr lang="de-DE" sz="4800" dirty="0"/>
              <a:t>Gatter und Wahrheitstabellen</a:t>
            </a:r>
          </a:p>
        </p:txBody>
      </p:sp>
      <p:pic>
        <p:nvPicPr>
          <p:cNvPr id="5" name="Grafik 4" descr="Ein Bild, das Screenshot, Grün, Cartoon enthält.&#10;&#10;Automatisch generierte Beschreibung">
            <a:extLst>
              <a:ext uri="{FF2B5EF4-FFF2-40B4-BE49-F238E27FC236}">
                <a16:creationId xmlns:a16="http://schemas.microsoft.com/office/drawing/2014/main" id="{2F598B6C-5B87-4599-1127-3D8CF52CD1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r="21019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Grafik 3" descr="Ein Bild, das Screenshot, Klebezettel, Cartoon, Kinderkunst enthält.&#10;&#10;Automatisch generierte Beschreibung">
            <a:extLst>
              <a:ext uri="{FF2B5EF4-FFF2-40B4-BE49-F238E27FC236}">
                <a16:creationId xmlns:a16="http://schemas.microsoft.com/office/drawing/2014/main" id="{C0FFBE18-EC3F-DF4A-6BE3-2403E05AB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 r="-3" b="-3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C9BE7-058A-5813-7993-CEC7C542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Gatter befinden sich am Anfang jedes Raumes neben den Wahrheitstafeln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Mit dem Controller können sie aufgenommen und im Raum bewegt werden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Haptisches Feedback durch Vibration im Controller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Ziel: Gatter an passender Stelle im Schaltplan platzieren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Haptisches Feedback unterstützt das Einsetzen der Gatter</a:t>
            </a:r>
          </a:p>
        </p:txBody>
      </p:sp>
    </p:spTree>
    <p:extLst>
      <p:ext uri="{BB962C8B-B14F-4D97-AF65-F5344CB8AC3E}">
        <p14:creationId xmlns:p14="http://schemas.microsoft.com/office/powerpoint/2010/main" val="263423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30936" y="4562856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 descr="Ein Bild, das Text, Screenshot, Schrift, Farbigkeit enthält.&#10;&#10;Automatisch generierte Beschreibung">
            <a:extLst>
              <a:ext uri="{FF2B5EF4-FFF2-40B4-BE49-F238E27FC236}">
                <a16:creationId xmlns:a16="http://schemas.microsoft.com/office/drawing/2014/main" id="{1C31D522-CD03-EB57-B1F4-E724B7A0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0" b="1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8" name="Grafik 7" descr="Ein Bild, das Text, Grafikdesign, Grafiken, Screenshot enthält.&#10;&#10;Automatisch generierte Beschreibung">
            <a:extLst>
              <a:ext uri="{FF2B5EF4-FFF2-40B4-BE49-F238E27FC236}">
                <a16:creationId xmlns:a16="http://schemas.microsoft.com/office/drawing/2014/main" id="{247DCC2F-4911-B83B-BE52-BB610162D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3" r="-3" b="6927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D1D23E4-671E-101C-EE87-3AE846678FA3}"/>
              </a:ext>
            </a:extLst>
          </p:cNvPr>
          <p:cNvSpPr txBox="1">
            <a:spLocks/>
          </p:cNvSpPr>
          <p:nvPr/>
        </p:nvSpPr>
        <p:spPr>
          <a:xfrm>
            <a:off x="4654294" y="4636442"/>
            <a:ext cx="6903721" cy="2221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Schalter repräsentieren Einflussfaktoren im Szenario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Sie können auf 0 oder 1 gesetzt werden (aus oder an)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Basis für boolesche Algebra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Bedienung der Schalter mit dem Controller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Haptisches "Klick" als Feedback bei Schalterwechsel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Schalter beeinflussen andere Elemente der Räume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Verursachen sowohl haptisches als auch visuelles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3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835155" y="525195"/>
            <a:ext cx="3986155" cy="2806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Schaltpläne</a:t>
            </a:r>
          </a:p>
        </p:txBody>
      </p:sp>
      <p:pic>
        <p:nvPicPr>
          <p:cNvPr id="8" name="Grafik 7" descr="Ein Bild, das Text, Schrift, Screenshot, Handschrift enthält.&#10;&#10;Automatisch generierte Beschreibung">
            <a:extLst>
              <a:ext uri="{FF2B5EF4-FFF2-40B4-BE49-F238E27FC236}">
                <a16:creationId xmlns:a16="http://schemas.microsoft.com/office/drawing/2014/main" id="{875A1CF3-5105-8BE9-AD08-FA9D9B080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1" b="2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D1D23E4-671E-101C-EE87-3AE846678FA3}"/>
              </a:ext>
            </a:extLst>
          </p:cNvPr>
          <p:cNvSpPr txBox="1">
            <a:spLocks/>
          </p:cNvSpPr>
          <p:nvPr/>
        </p:nvSpPr>
        <p:spPr>
          <a:xfrm>
            <a:off x="835155" y="3526300"/>
            <a:ext cx="3986155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Schaltpläne sind zentraler Bestandteil von Boolean Realm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Schaltpläne ermöglichen Nachstellung der </a:t>
            </a:r>
            <a:r>
              <a:rPr lang="de-DE" dirty="0" err="1"/>
              <a:t>Szenarioaussage</a:t>
            </a:r>
            <a:endParaRPr lang="de-DE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Gatter werden in graue Slots eingefügt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Schalter dienen als Eingabevariablen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Vollständige Schaltung aktiviert eine leuchtende Glühbirne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Leitungen werden je nach Zustand grau oder gelb dargestellt</a:t>
            </a:r>
          </a:p>
          <a:p>
            <a:endParaRPr lang="en-US" dirty="0"/>
          </a:p>
        </p:txBody>
      </p:sp>
      <p:pic>
        <p:nvPicPr>
          <p:cNvPr id="4" name="Grafik 3" descr="Ein Bild, das Screenshot, Grafiken, Text, Schrift enthält.&#10;&#10;Automatisch generierte Beschreibung">
            <a:extLst>
              <a:ext uri="{FF2B5EF4-FFF2-40B4-BE49-F238E27FC236}">
                <a16:creationId xmlns:a16="http://schemas.microsoft.com/office/drawing/2014/main" id="{284D874B-33EC-BDFD-784E-9D6CD8D5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" r="-2" b="-2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5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dirty="0" err="1"/>
              <a:t>Beeinflussbare</a:t>
            </a:r>
            <a:r>
              <a:rPr lang="en-US" sz="3400" dirty="0"/>
              <a:t> </a:t>
            </a:r>
            <a:r>
              <a:rPr lang="en-US" sz="3400" dirty="0" err="1"/>
              <a:t>Gestaltungselemente</a:t>
            </a:r>
            <a:endParaRPr lang="en-US" sz="3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D1D23E4-671E-101C-EE87-3AE846678FA3}"/>
              </a:ext>
            </a:extLst>
          </p:cNvPr>
          <p:cNvSpPr txBox="1">
            <a:spLocks/>
          </p:cNvSpPr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Immersives Erlebnis durch reaktive Umgebungselemente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Wetter, Dekorationsartikel und Position von Gegenständen beeinflussen die Umgebung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Einflussfaktoren erzeugen direkten Bezug zur virtuellen Welt</a:t>
            </a:r>
          </a:p>
          <a:p>
            <a:endParaRPr lang="en-US" dirty="0"/>
          </a:p>
        </p:txBody>
      </p:sp>
      <p:pic>
        <p:nvPicPr>
          <p:cNvPr id="4" name="Grafik 3" descr="Ein Bild, das Cartoon, Clipart, Grafiken, Grafikdesign enthält.&#10;&#10;Automatisch generierte Beschreibung">
            <a:extLst>
              <a:ext uri="{FF2B5EF4-FFF2-40B4-BE49-F238E27FC236}">
                <a16:creationId xmlns:a16="http://schemas.microsoft.com/office/drawing/2014/main" id="{055EA030-D4F1-4F40-E43E-189E76847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26" y="517600"/>
            <a:ext cx="5080002" cy="2743200"/>
          </a:xfrm>
          <a:prstGeom prst="rect">
            <a:avLst/>
          </a:prstGeom>
        </p:spPr>
      </p:pic>
      <p:pic>
        <p:nvPicPr>
          <p:cNvPr id="8" name="Grafik 7" descr="Ein Bild, das Screenshot, Cartoon, Design enthält.&#10;&#10;Automatisch generierte Beschreibung">
            <a:extLst>
              <a:ext uri="{FF2B5EF4-FFF2-40B4-BE49-F238E27FC236}">
                <a16:creationId xmlns:a16="http://schemas.microsoft.com/office/drawing/2014/main" id="{FB5F513A-437A-0FE4-2F3C-7FA87A06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3895430"/>
            <a:ext cx="5135719" cy="1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1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345233" y="325369"/>
            <a:ext cx="4663449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dirty="0" err="1"/>
              <a:t>Objekte</a:t>
            </a:r>
            <a:r>
              <a:rPr lang="en-US" sz="4200" dirty="0"/>
              <a:t> für </a:t>
            </a:r>
            <a:r>
              <a:rPr lang="en-US" sz="4200" dirty="0" err="1"/>
              <a:t>Zwischensequenzen</a:t>
            </a:r>
            <a:endParaRPr lang="en-US" sz="42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D1D23E4-671E-101C-EE87-3AE846678FA3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Objekte erscheinen am Ende von Leveln für Zwischensequenzen(in dem Fall ein Fußball)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Verwendung des Controllers, um den Fußball ins Tor zu schießen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Gamification-Ansatz und lockere Stimmung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Levelübergänge im Kapitel "Schulweg" mit verschiedenen Fahrzeugen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Einsteigen in die S-Bahn nach erfolgreichem Abschluss des Szenarios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/>
              <a:t>S-Bahn transportiert Spieler zum nächsten Level oder Raum</a:t>
            </a:r>
          </a:p>
        </p:txBody>
      </p:sp>
      <p:pic>
        <p:nvPicPr>
          <p:cNvPr id="4" name="Grafik 3" descr="Ein Bild, das Ball, Fußball, Gras enthält.&#10;&#10;Automatisch generierte Beschreibung">
            <a:extLst>
              <a:ext uri="{FF2B5EF4-FFF2-40B4-BE49-F238E27FC236}">
                <a16:creationId xmlns:a16="http://schemas.microsoft.com/office/drawing/2014/main" id="{EAEAAA64-2EF9-9B24-96BC-11C275102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2" r="8510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986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95C91E6F-6B9E-032D-0C1B-040FA3086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5124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97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4C985B9-8FF9-FEFD-8A6C-87333539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0" y="989900"/>
            <a:ext cx="4823669" cy="454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Weitere Releases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73A23D83-CFD7-4460-4A87-EA6BD7F7EE78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89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16635F-7854-FA73-2ED1-F688C795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 dirty="0"/>
              <a:t>Gliederung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5CC1464-63B0-5F2E-8D2A-C1C358FD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 dirty="0"/>
              <a:t>Kurzvorstellung des Teams</a:t>
            </a:r>
          </a:p>
          <a:p>
            <a:r>
              <a:rPr lang="de-DE" sz="2200" dirty="0"/>
              <a:t>Aktuelle Situation</a:t>
            </a:r>
          </a:p>
          <a:p>
            <a:r>
              <a:rPr lang="de-DE" sz="2200" dirty="0"/>
              <a:t>Minimum Viable Lernszenario</a:t>
            </a:r>
          </a:p>
          <a:p>
            <a:r>
              <a:rPr lang="de-DE" sz="2200" dirty="0"/>
              <a:t>Weitere Releases</a:t>
            </a:r>
          </a:p>
          <a:p>
            <a:r>
              <a:rPr lang="de-DE" sz="2200" dirty="0"/>
              <a:t>Vergleich</a:t>
            </a:r>
          </a:p>
        </p:txBody>
      </p:sp>
      <p:pic>
        <p:nvPicPr>
          <p:cNvPr id="22" name="Picture 21" descr="Glühbirne vor gelbem Hintergrund mit skizzierten Lichtstrahlen und Kabel">
            <a:extLst>
              <a:ext uri="{FF2B5EF4-FFF2-40B4-BE49-F238E27FC236}">
                <a16:creationId xmlns:a16="http://schemas.microsoft.com/office/drawing/2014/main" id="{EE5DD9F1-BC08-2ED3-AFF2-1AFECB45D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467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001950D-3223-D836-FCB5-B32D2872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548640"/>
            <a:ext cx="3776283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Release 2 Schulweg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C462F214-0043-2BFB-4A46-E915BC21C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108913"/>
              </p:ext>
            </p:extLst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173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891A460-886C-1A16-7A3F-2ED6B6DF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548640"/>
            <a:ext cx="3776283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Release 3</a:t>
            </a:r>
          </a:p>
          <a:p>
            <a:r>
              <a:rPr lang="de-DE" sz="5300" dirty="0"/>
              <a:t>Schule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326DFF78-B5E7-8ABB-C24E-5B5251235333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43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phären im Gleichgewicht">
            <a:extLst>
              <a:ext uri="{FF2B5EF4-FFF2-40B4-BE49-F238E27FC236}">
                <a16:creationId xmlns:a16="http://schemas.microsoft.com/office/drawing/2014/main" id="{F70338EB-D990-FF67-CC6B-0ECF4555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 b="51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78C424-1E4A-9E62-34B7-5EB75D0D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401172-7C38-38A6-A553-3BF593B70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Aktuelle Situation mit MVP und Situation unserer Vision</a:t>
            </a:r>
          </a:p>
        </p:txBody>
      </p:sp>
    </p:spTree>
    <p:extLst>
      <p:ext uri="{BB962C8B-B14F-4D97-AF65-F5344CB8AC3E}">
        <p14:creationId xmlns:p14="http://schemas.microsoft.com/office/powerpoint/2010/main" val="2495048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3786FC-9034-93B4-817E-8F640BE7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Aktuelle Situation mit MVP und Situation unserer Vision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B6F042-A3D1-2EA4-B38C-A71E6E94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327" y="1966293"/>
            <a:ext cx="677134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le Fragezeichen vor schwarzem Hintergrund">
            <a:extLst>
              <a:ext uri="{FF2B5EF4-FFF2-40B4-BE49-F238E27FC236}">
                <a16:creationId xmlns:a16="http://schemas.microsoft.com/office/drawing/2014/main" id="{2F043F2D-A840-1E18-929F-EB9D1AB64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01F9CD-32BE-5604-3750-0F43E8F85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Ende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5CEDA-F22C-BD72-CE46-48051273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Wir hoffen unsere stilistischen Mittel haben allen gefallen und wir wünschen euch noch einen traumhaften Tag!</a:t>
            </a:r>
          </a:p>
          <a:p>
            <a:r>
              <a:rPr lang="de-DE" dirty="0">
                <a:solidFill>
                  <a:srgbClr val="FFFFFF"/>
                </a:solidFill>
              </a:rPr>
              <a:t>Nun haben Sie 8 Minuten Zeit uns Fragen zu stellen.</a:t>
            </a:r>
          </a:p>
        </p:txBody>
      </p:sp>
    </p:spTree>
    <p:extLst>
      <p:ext uri="{BB962C8B-B14F-4D97-AF65-F5344CB8AC3E}">
        <p14:creationId xmlns:p14="http://schemas.microsoft.com/office/powerpoint/2010/main" val="268411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6ABA0D3-08B3-3FBD-B77C-C4E1B52FE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8FB947-1E3D-C37F-3369-34C0DCFA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Das Team besteht aus…</a:t>
            </a:r>
          </a:p>
        </p:txBody>
      </p:sp>
      <p:graphicFrame>
        <p:nvGraphicFramePr>
          <p:cNvPr id="24" name="Inhaltsplatzhalter 2">
            <a:extLst>
              <a:ext uri="{FF2B5EF4-FFF2-40B4-BE49-F238E27FC236}">
                <a16:creationId xmlns:a16="http://schemas.microsoft.com/office/drawing/2014/main" id="{28A311E6-BD24-80AD-40A9-028379D62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043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207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F6BD9C-0884-6BD7-C704-7FCB751DC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51" b="7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CB3F69-F397-34BC-ED5B-9091DC50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Folgende Themen unseres Projektberichts und Projektmanagement Heft…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1D1E34-A15F-AE01-9C32-1698855886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646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773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331374-8992-1791-FFB7-7463557C5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5" b="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78C424-1E4A-9E62-34B7-5EB75D0D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Aktuelle Situation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34B10000-42DB-BFD4-F293-1AAB97B88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9816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28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031330-189D-5C28-C710-256D5F7B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5384D0D-F31F-5E96-29F1-457C3497732F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Lernziele (</a:t>
            </a:r>
            <a:r>
              <a:rPr lang="de-DE" sz="5300" dirty="0" err="1"/>
              <a:t>GdM</a:t>
            </a:r>
            <a:r>
              <a:rPr lang="de-DE" sz="5300" dirty="0"/>
              <a:t>)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BBDC553C-60F3-B3A1-D620-09C5BEC49C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53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A7D15E4-D5D2-F9BC-7469-2A7E5AD9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839E1ED-50BB-9378-0724-AEDE6B36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5" y="1047564"/>
            <a:ext cx="3776283" cy="4932611"/>
          </a:xfrm>
        </p:spPr>
        <p:txBody>
          <a:bodyPr>
            <a:normAutofit/>
          </a:bodyPr>
          <a:lstStyle/>
          <a:p>
            <a:r>
              <a:rPr lang="de-DE" sz="5300" dirty="0"/>
              <a:t>Lernszenario(Schwächen)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136BBA15-89A6-37B4-67FB-640642961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986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78C424-1E4A-9E62-34B7-5EB75D0D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Minimum Viable Lernsezario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6094F2C-E727-E96C-C656-150019BCC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80139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3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BDEA9-3FD3-9C11-DD1D-93550F0B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857CD-7110-58CB-0A24-D5A8F03F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04DA96-FCF5-A220-9672-B1E9C6BC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48349A4-7178-AFBF-6572-F55E79EBBFF7}"/>
              </a:ext>
            </a:extLst>
          </p:cNvPr>
          <p:cNvSpPr txBox="1">
            <a:spLocks/>
          </p:cNvSpPr>
          <p:nvPr/>
        </p:nvSpPr>
        <p:spPr>
          <a:xfrm>
            <a:off x="665825" y="1003176"/>
            <a:ext cx="3776283" cy="455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300" dirty="0"/>
              <a:t>Lernziele</a:t>
            </a: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E54E406C-9184-22B5-0840-CB425AEA1356}"/>
              </a:ext>
            </a:extLst>
          </p:cNvPr>
          <p:cNvGraphicFramePr/>
          <p:nvPr/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608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701</Words>
  <Application>Microsoft Office PowerPoint</Application>
  <PresentationFormat>Breitbild</PresentationFormat>
  <Paragraphs>136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WINF.8:  Boolean Realm</vt:lpstr>
      <vt:lpstr>Gliederung</vt:lpstr>
      <vt:lpstr>Das Team besteht aus…</vt:lpstr>
      <vt:lpstr>Folgende Themen unseres Projektberichts und Projektmanagement Heft…</vt:lpstr>
      <vt:lpstr>Aktuelle Situation</vt:lpstr>
      <vt:lpstr>PowerPoint-Präsentation</vt:lpstr>
      <vt:lpstr>Lernszenario(Schwächen)</vt:lpstr>
      <vt:lpstr>Minimum Viable Lernsezario</vt:lpstr>
      <vt:lpstr>PowerPoint-Präsentation</vt:lpstr>
      <vt:lpstr>PowerPoint-Präsentation</vt:lpstr>
      <vt:lpstr>PowerPoint-Präsentation</vt:lpstr>
      <vt:lpstr>PowerPoint-Präsentation</vt:lpstr>
      <vt:lpstr>Gatter und Wahrheitstabellen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Vergleich</vt:lpstr>
      <vt:lpstr>Aktuelle Situation mit MVP und Situation unserer Vision</vt:lpstr>
      <vt:lpstr>Ende der 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EwP.4:  TimeTracking-Software</dc:title>
  <dc:creator>IT EIT RawMaterials</dc:creator>
  <cp:lastModifiedBy>Georgios Kyloudis</cp:lastModifiedBy>
  <cp:revision>12</cp:revision>
  <dcterms:created xsi:type="dcterms:W3CDTF">2023-06-26T15:30:59Z</dcterms:created>
  <dcterms:modified xsi:type="dcterms:W3CDTF">2023-06-28T14:20:34Z</dcterms:modified>
</cp:coreProperties>
</file>